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4" r:id="rId4"/>
    <p:sldMasterId id="2147483755" r:id="rId5"/>
    <p:sldMasterId id="2147483756" r:id="rId6"/>
    <p:sldMasterId id="214748375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Lst>
  <p:sldSz cy="5143500" cx="9144000"/>
  <p:notesSz cx="6858000" cy="9144000"/>
  <p:embeddedFontLst>
    <p:embeddedFont>
      <p:font typeface="Cabin"/>
      <p:regular r:id="rId28"/>
      <p:bold r:id="rId29"/>
      <p:italic r:id="rId30"/>
      <p:boldItalic r:id="rId31"/>
    </p:embeddedFont>
    <p:embeddedFont>
      <p:font typeface="Gill Sans"/>
      <p:regular r:id="rId32"/>
      <p:bold r:id="rId33"/>
    </p:embeddedFont>
    <p:embeddedFont>
      <p:font typeface="Source Sans Pr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customXml" Target="../customXml/item2.xml"/><Relationship Id="rId21" Type="http://schemas.openxmlformats.org/officeDocument/2006/relationships/slide" Target="slides/slide13.xml"/><Relationship Id="rId34" Type="http://schemas.openxmlformats.org/officeDocument/2006/relationships/font" Target="fonts/SourceSansPro-regular.fntdata"/><Relationship Id="rId25" Type="http://schemas.openxmlformats.org/officeDocument/2006/relationships/slide" Target="slides/slide17.xml"/><Relationship Id="rId7" Type="http://schemas.openxmlformats.org/officeDocument/2006/relationships/slideMaster" Target="slideMasters/slideMaster4.xml"/><Relationship Id="rId33" Type="http://schemas.openxmlformats.org/officeDocument/2006/relationships/font" Target="fonts/GillSans-bold.fntdata"/><Relationship Id="rId12" Type="http://schemas.openxmlformats.org/officeDocument/2006/relationships/slide" Target="slides/slide4.xml"/><Relationship Id="rId17" Type="http://schemas.openxmlformats.org/officeDocument/2006/relationships/slide" Target="slides/slide9.xml"/><Relationship Id="rId38" Type="http://schemas.openxmlformats.org/officeDocument/2006/relationships/customXml" Target="../customXml/item1.xml"/><Relationship Id="rId20" Type="http://schemas.openxmlformats.org/officeDocument/2006/relationships/slide" Target="slides/slide12.xml"/><Relationship Id="rId2" Type="http://schemas.openxmlformats.org/officeDocument/2006/relationships/viewProps" Target="viewProps.xml"/><Relationship Id="rId29" Type="http://schemas.openxmlformats.org/officeDocument/2006/relationships/font" Target="fonts/Cabin-bold.fntdata"/><Relationship Id="rId16" Type="http://schemas.openxmlformats.org/officeDocument/2006/relationships/slide" Target="slides/slide8.xml"/><Relationship Id="rId24" Type="http://schemas.openxmlformats.org/officeDocument/2006/relationships/slide" Target="slides/slide16.xml"/><Relationship Id="rId1" Type="http://schemas.openxmlformats.org/officeDocument/2006/relationships/theme" Target="theme/theme1.xml"/><Relationship Id="rId6" Type="http://schemas.openxmlformats.org/officeDocument/2006/relationships/slideMaster" Target="slideMasters/slideMaster3.xml"/><Relationship Id="rId11" Type="http://schemas.openxmlformats.org/officeDocument/2006/relationships/slide" Target="slides/slide3.xml"/><Relationship Id="rId32" Type="http://schemas.openxmlformats.org/officeDocument/2006/relationships/font" Target="fonts/GillSans-regular.fntdata"/><Relationship Id="rId37" Type="http://schemas.openxmlformats.org/officeDocument/2006/relationships/font" Target="fonts/SourceSansPro-boldItalic.fntdata"/><Relationship Id="rId40" Type="http://schemas.openxmlformats.org/officeDocument/2006/relationships/customXml" Target="../customXml/item3.xml"/><Relationship Id="rId23" Type="http://schemas.openxmlformats.org/officeDocument/2006/relationships/slide" Target="slides/slide15.xml"/><Relationship Id="rId28" Type="http://schemas.openxmlformats.org/officeDocument/2006/relationships/font" Target="fonts/Cabin-regular.fntdata"/><Relationship Id="rId5" Type="http://schemas.openxmlformats.org/officeDocument/2006/relationships/slideMaster" Target="slideMasters/slideMaster2.xml"/><Relationship Id="rId15" Type="http://schemas.openxmlformats.org/officeDocument/2006/relationships/slide" Target="slides/slide7.xml"/><Relationship Id="rId36" Type="http://schemas.openxmlformats.org/officeDocument/2006/relationships/font" Target="fonts/SourceSansPro-italic.fntdata"/><Relationship Id="rId31" Type="http://schemas.openxmlformats.org/officeDocument/2006/relationships/font" Target="fonts/Cabin-boldItalic.fntdata"/><Relationship Id="rId10" Type="http://schemas.openxmlformats.org/officeDocument/2006/relationships/slide" Target="slides/slide2.xml"/><Relationship Id="rId19" Type="http://schemas.openxmlformats.org/officeDocument/2006/relationships/slide" Target="slides/slide11.xml"/><Relationship Id="rId22"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1.xml"/><Relationship Id="rId27" Type="http://schemas.openxmlformats.org/officeDocument/2006/relationships/slide" Target="slides/slide19.xml"/><Relationship Id="rId30" Type="http://schemas.openxmlformats.org/officeDocument/2006/relationships/font" Target="fonts/Cabin-italic.fntdata"/><Relationship Id="rId35" Type="http://schemas.openxmlformats.org/officeDocument/2006/relationships/font" Target="fonts/SourceSansPro-bold.fntdata"/><Relationship Id="rId14" Type="http://schemas.openxmlformats.org/officeDocument/2006/relationships/slide" Target="slides/slide6.xml"/><Relationship Id="rId8" Type="http://schemas.openxmlformats.org/officeDocument/2006/relationships/notesMaster" Target="notesMasters/notesMaster1.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31b7eea31b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g131b7eea31b_0_9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c80f9c4c46_3_41: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1c80f9c4c46_3_41: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894" name="Google Shape;894;g1c80f9c4c46_3_41: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c80f9c4c46_3_31: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1c80f9c4c46_3_31: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00"/>
          </a:p>
        </p:txBody>
      </p:sp>
      <p:sp>
        <p:nvSpPr>
          <p:cNvPr id="903" name="Google Shape;903;g1c80f9c4c46_3_31: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c80f9c4c46_3_23: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1c80f9c4c46_3_23: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912" name="Google Shape;912;g1c80f9c4c46_3_23: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1c80f9c4c46_3_55: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1c80f9c4c46_3_55: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921" name="Google Shape;921;g1c80f9c4c46_3_55: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c80f9c4c46_3_65: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g1c80f9c4c46_3_65: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930" name="Google Shape;930;g1c80f9c4c46_3_65: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1c80f9c4c46_3_74: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g1c80f9c4c46_3_74: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939" name="Google Shape;939;g1c80f9c4c46_3_74: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1c80f9c4c46_3_84: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1c80f9c4c46_3_84: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948" name="Google Shape;948;g1c80f9c4c46_3_84: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1a812dc07ff_0_1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g1a812dc07ff_0_19: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957" name="Google Shape;957;g1a812dc07ff_0_19: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1c80f9c4c46_6_8: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g1c80f9c4c46_6_8: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Daniel</a:t>
            </a:r>
            <a:endParaRPr sz="100"/>
          </a:p>
        </p:txBody>
      </p:sp>
      <p:sp>
        <p:nvSpPr>
          <p:cNvPr id="969" name="Google Shape;969;g1c80f9c4c46_6_8: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131b7eea31b_0_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131b7eea31b_0_3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9" name="Google Shape;979;g131b7eea31b_0_3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c76708705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1c76708705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31b7eea31b_0_138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g131b7eea31b_0_1389: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832" name="Google Shape;832;g131b7eea31b_0_1389: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31b7eea31b_0_1584: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g131b7eea31b_0_1584:notes"/>
          <p:cNvSpPr txBox="1"/>
          <p:nvPr>
            <p:ph idx="1" type="body"/>
          </p:nvPr>
        </p:nvSpPr>
        <p:spPr>
          <a:xfrm>
            <a:off x="685800" y="4343400"/>
            <a:ext cx="5486400" cy="41148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838" name="Google Shape;838;g131b7eea31b_0_1584:notes"/>
          <p:cNvSpPr txBox="1"/>
          <p:nvPr>
            <p:ph idx="12" type="sldNum"/>
          </p:nvPr>
        </p:nvSpPr>
        <p:spPr>
          <a:xfrm>
            <a:off x="3884613" y="8685214"/>
            <a:ext cx="2971800" cy="4572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1a812dc07ff_0_322: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g1a812dc07ff_0_322: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700">
                <a:solidFill>
                  <a:srgbClr val="212721"/>
                </a:solidFill>
                <a:latin typeface="Times New Roman"/>
                <a:ea typeface="Times New Roman"/>
                <a:cs typeface="Times New Roman"/>
                <a:sym typeface="Times New Roman"/>
              </a:rPr>
              <a:t>Nonviolent collective action is a core strategy of civic participation.</a:t>
            </a:r>
            <a:endParaRPr sz="1700">
              <a:solidFill>
                <a:srgbClr val="21272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rgbClr val="21272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700">
                <a:solidFill>
                  <a:srgbClr val="212721"/>
                </a:solidFill>
                <a:latin typeface="Times New Roman"/>
                <a:ea typeface="Times New Roman"/>
                <a:cs typeface="Times New Roman"/>
                <a:sym typeface="Times New Roman"/>
              </a:rPr>
              <a:t>It involves regular people building power collectively in their societies and applying that power without the threat or use of violence.</a:t>
            </a:r>
            <a:endParaRPr sz="1700">
              <a:solidFill>
                <a:srgbClr val="21272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It is interchangeably referred to as nonviolent resistance or civil resistance.</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700">
                <a:solidFill>
                  <a:schemeClr val="dk1"/>
                </a:solidFill>
                <a:latin typeface="Times New Roman"/>
                <a:ea typeface="Times New Roman"/>
                <a:cs typeface="Times New Roman"/>
                <a:sym typeface="Times New Roman"/>
              </a:rPr>
              <a:t>At its core, the story of nonviolent collective action is a story about extra-institutional, people-powered politics.</a:t>
            </a:r>
            <a:endParaRPr sz="1200">
              <a:solidFill>
                <a:schemeClr val="dk1"/>
              </a:solidFill>
              <a:latin typeface="Times New Roman"/>
              <a:ea typeface="Times New Roman"/>
              <a:cs typeface="Times New Roman"/>
              <a:sym typeface="Times New Roman"/>
            </a:endParaRPr>
          </a:p>
          <a:p>
            <a:pPr indent="-228600" lvl="0" marL="457200" rtl="0" algn="l">
              <a:spcBef>
                <a:spcPts val="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457200" rtl="0" algn="l">
              <a:spcBef>
                <a:spcPts val="0"/>
              </a:spcBef>
              <a:spcAft>
                <a:spcPts val="0"/>
              </a:spcAft>
              <a:buClr>
                <a:schemeClr val="dk1"/>
              </a:buClr>
              <a:buSzPts val="1100"/>
              <a:buFont typeface="Arial"/>
              <a:buNone/>
            </a:pPr>
            <a:r>
              <a:t/>
            </a:r>
            <a:endParaRPr sz="1700">
              <a:solidFill>
                <a:srgbClr val="21272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solidFill>
                <a:schemeClr val="dk1"/>
              </a:solidFill>
            </a:endParaRPr>
          </a:p>
        </p:txBody>
      </p:sp>
      <p:sp>
        <p:nvSpPr>
          <p:cNvPr id="844" name="Google Shape;844;g1a812dc07ff_0_322: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1a812dc07ff_0_63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g1a812dc07ff_0_639: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600">
                <a:solidFill>
                  <a:schemeClr val="dk1"/>
                </a:solidFill>
                <a:latin typeface="Times New Roman"/>
                <a:ea typeface="Times New Roman"/>
                <a:cs typeface="Times New Roman"/>
                <a:sym typeface="Times New Roman"/>
              </a:rPr>
              <a:t>We often notice nonviolent collective action because it is visible - in our streets and squares - that is, primarily </a:t>
            </a:r>
            <a:r>
              <a:rPr lang="en" sz="1600">
                <a:solidFill>
                  <a:srgbClr val="212721"/>
                </a:solidFill>
                <a:latin typeface="Times New Roman"/>
                <a:ea typeface="Times New Roman"/>
                <a:cs typeface="Times New Roman"/>
                <a:sym typeface="Times New Roman"/>
              </a:rPr>
              <a:t>outside of formal political institutions </a:t>
            </a:r>
            <a:r>
              <a:rPr lang="en" sz="1600">
                <a:solidFill>
                  <a:schemeClr val="dk1"/>
                </a:solidFill>
                <a:latin typeface="Times New Roman"/>
                <a:ea typeface="Times New Roman"/>
                <a:cs typeface="Times New Roman"/>
                <a:sym typeface="Times New Roman"/>
              </a:rPr>
              <a:t>like political parties</a:t>
            </a:r>
            <a:r>
              <a:rPr lang="en" sz="1600">
                <a:solidFill>
                  <a:srgbClr val="21272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But nonviolent collective action is </a:t>
            </a:r>
            <a:r>
              <a:rPr b="1" lang="en" sz="1600">
                <a:solidFill>
                  <a:schemeClr val="dk1"/>
                </a:solidFill>
                <a:latin typeface="Times New Roman"/>
                <a:ea typeface="Times New Roman"/>
                <a:cs typeface="Times New Roman"/>
                <a:sym typeface="Times New Roman"/>
              </a:rPr>
              <a:t>much more than revolutionary street protests</a:t>
            </a:r>
            <a:r>
              <a:rPr lang="en" sz="1600">
                <a:solidFill>
                  <a:schemeClr val="dk1"/>
                </a:solidFill>
                <a:latin typeface="Times New Roman"/>
                <a:ea typeface="Times New Roman"/>
                <a:cs typeface="Times New Roman"/>
                <a:sym typeface="Times New Roman"/>
              </a:rPr>
              <a:t>. It can entail acts of commission such as</a:t>
            </a:r>
            <a:r>
              <a:rPr b="1" lang="en" sz="1600">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sit-ins or work slowdowns. And it can entail acts of omission such as boycotts or refusing to pay taxes. </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chemeClr val="dk1"/>
                </a:solidFill>
                <a:latin typeface="Times New Roman"/>
                <a:ea typeface="Times New Roman"/>
                <a:cs typeface="Times New Roman"/>
                <a:sym typeface="Times New Roman"/>
              </a:rPr>
              <a:t>Nonviolent collective action can entail grassroots organizing to build political power at a </a:t>
            </a:r>
            <a:r>
              <a:rPr b="1" lang="en" sz="1600">
                <a:solidFill>
                  <a:schemeClr val="dk1"/>
                </a:solidFill>
                <a:latin typeface="Times New Roman"/>
                <a:ea typeface="Times New Roman"/>
                <a:cs typeface="Times New Roman"/>
                <a:sym typeface="Times New Roman"/>
              </a:rPr>
              <a:t>local level </a:t>
            </a:r>
            <a:r>
              <a:rPr lang="en" sz="1600">
                <a:solidFill>
                  <a:schemeClr val="dk1"/>
                </a:solidFill>
                <a:latin typeface="Times New Roman"/>
                <a:ea typeface="Times New Roman"/>
                <a:cs typeface="Times New Roman"/>
                <a:sym typeface="Times New Roman"/>
              </a:rPr>
              <a:t>- for example, to improve public services like education or trash collection. Alternatively, it can entail mass mobilization at a </a:t>
            </a:r>
            <a:r>
              <a:rPr b="1" lang="en" sz="1600">
                <a:solidFill>
                  <a:schemeClr val="dk1"/>
                </a:solidFill>
                <a:latin typeface="Times New Roman"/>
                <a:ea typeface="Times New Roman"/>
                <a:cs typeface="Times New Roman"/>
                <a:sym typeface="Times New Roman"/>
              </a:rPr>
              <a:t>regional or</a:t>
            </a:r>
            <a:r>
              <a:rPr lang="en" sz="1600">
                <a:solidFill>
                  <a:schemeClr val="dk1"/>
                </a:solidFill>
                <a:latin typeface="Times New Roman"/>
                <a:ea typeface="Times New Roman"/>
                <a:cs typeface="Times New Roman"/>
                <a:sym typeface="Times New Roman"/>
              </a:rPr>
              <a:t> </a:t>
            </a:r>
            <a:r>
              <a:rPr b="1" lang="en" sz="1600">
                <a:solidFill>
                  <a:schemeClr val="dk1"/>
                </a:solidFill>
                <a:latin typeface="Times New Roman"/>
                <a:ea typeface="Times New Roman"/>
                <a:cs typeface="Times New Roman"/>
                <a:sym typeface="Times New Roman"/>
              </a:rPr>
              <a:t>national level </a:t>
            </a:r>
            <a:r>
              <a:rPr lang="en" sz="1600">
                <a:solidFill>
                  <a:schemeClr val="dk1"/>
                </a:solidFill>
                <a:latin typeface="Times New Roman"/>
                <a:ea typeface="Times New Roman"/>
                <a:cs typeface="Times New Roman"/>
                <a:sym typeface="Times New Roman"/>
              </a:rPr>
              <a:t>- for example, to demand anti-corruption legislation.</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600">
                <a:solidFill>
                  <a:schemeClr val="dk1"/>
                </a:solidFill>
                <a:latin typeface="Times New Roman"/>
                <a:ea typeface="Times New Roman"/>
                <a:cs typeface="Times New Roman"/>
                <a:sym typeface="Times New Roman"/>
              </a:rPr>
              <a:t>So when we say nonviolent collective action it refers to people building power primarily outside of formal political institutions. And seeking a range of goals – from policy reform, to regime change, to criminal accountability.</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7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00"/>
          </a:p>
        </p:txBody>
      </p:sp>
      <p:sp>
        <p:nvSpPr>
          <p:cNvPr id="856" name="Google Shape;856;g1a812dc07ff_0_639: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1a812dc07ff_0_623: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g1a812dc07ff_0_623: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Why does nonviolent collective action matter? </a:t>
            </a:r>
            <a:r>
              <a:rPr lang="en" sz="1800">
                <a:solidFill>
                  <a:schemeClr val="dk1"/>
                </a:solidFill>
                <a:latin typeface="Calibri"/>
                <a:ea typeface="Calibri"/>
                <a:cs typeface="Calibri"/>
                <a:sym typeface="Calibri"/>
              </a:rPr>
              <a:t>As a scholar I go to the data.</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Extensive scholarship has found that nonviolent collective action in the form of social movements and </a:t>
            </a:r>
            <a:r>
              <a:rPr lang="en" sz="1800">
                <a:solidFill>
                  <a:schemeClr val="dk1"/>
                </a:solidFill>
                <a:latin typeface="Calibri"/>
                <a:ea typeface="Calibri"/>
                <a:cs typeface="Calibri"/>
                <a:sym typeface="Calibri"/>
              </a:rPr>
              <a:t>grassroots</a:t>
            </a:r>
            <a:r>
              <a:rPr lang="en" sz="1800">
                <a:solidFill>
                  <a:schemeClr val="dk1"/>
                </a:solidFill>
                <a:latin typeface="Calibri"/>
                <a:ea typeface="Calibri"/>
                <a:cs typeface="Calibri"/>
                <a:sym typeface="Calibri"/>
              </a:rPr>
              <a:t> organizing has strengthened and protected democracy in every region of the world. </a:t>
            </a:r>
            <a:r>
              <a:rPr lang="en" sz="1800">
                <a:solidFill>
                  <a:schemeClr val="dk1"/>
                </a:solidFill>
                <a:latin typeface="Calibri"/>
                <a:ea typeface="Calibri"/>
                <a:cs typeface="Calibri"/>
                <a:sym typeface="Calibri"/>
              </a:rPr>
              <a:t>We’re all familiar with democratic backsliding and rising authoritarianism. But I’d pose to you that many countries might be even worse off if it weren’t for nonviolent collective action. </a:t>
            </a:r>
            <a:r>
              <a:rPr lang="en" sz="1800">
                <a:solidFill>
                  <a:schemeClr val="dk1"/>
                </a:solidFill>
                <a:latin typeface="Calibri"/>
                <a:ea typeface="Calibri"/>
                <a:cs typeface="Calibri"/>
                <a:sym typeface="Calibri"/>
              </a:rPr>
              <a:t>Four data points stand out.</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First, political transitions initiated through nonviolent collective action are THREE TIMES as likely to lead to democracy as political transitions initiated though all other means. A business person considering where to invest their funds would - all else equal - surely pick the strategy that is 3x as likely to </a:t>
            </a:r>
            <a:r>
              <a:rPr lang="en" sz="1800">
                <a:solidFill>
                  <a:schemeClr val="dk1"/>
                </a:solidFill>
                <a:latin typeface="Calibri"/>
                <a:ea typeface="Calibri"/>
                <a:cs typeface="Calibri"/>
                <a:sym typeface="Calibri"/>
              </a:rPr>
              <a:t>succeed</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Next, nonviolent collective action has curtailed corruption and sparked democratic innovations from below. These innovations are - for example - often related to participatory and deliberative practices including “crowd-sourced constitutions,” referenda, and political parties built on the shoulders of years of work by grassroots organizers.</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Third. </a:t>
            </a:r>
            <a:r>
              <a:rPr lang="en" sz="1800">
                <a:solidFill>
                  <a:schemeClr val="dk1"/>
                </a:solidFill>
                <a:latin typeface="Calibri"/>
                <a:ea typeface="Calibri"/>
                <a:cs typeface="Calibri"/>
                <a:sym typeface="Calibri"/>
              </a:rPr>
              <a:t>nonviolent collective action is TWICE as effective as violence at achieving the stated goals of those using it.</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Finally, we’re living in an era where people around the world are using nonviolent collective action more than ever before in recorded history.</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In short, nonviolent collective action is not only effective, it is </a:t>
            </a:r>
            <a:r>
              <a:rPr lang="en" sz="1800">
                <a:solidFill>
                  <a:schemeClr val="dk1"/>
                </a:solidFill>
                <a:latin typeface="Calibri"/>
                <a:ea typeface="Calibri"/>
                <a:cs typeface="Calibri"/>
                <a:sym typeface="Calibri"/>
              </a:rPr>
              <a:t>ubiquitous.</a:t>
            </a:r>
            <a:endParaRPr sz="18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00"/>
          </a:p>
        </p:txBody>
      </p:sp>
      <p:sp>
        <p:nvSpPr>
          <p:cNvPr id="865" name="Google Shape;865;g1a812dc07ff_0_623: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c80f9c4c46_3_104: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g1c80f9c4c46_3_104: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00"/>
          </a:p>
        </p:txBody>
      </p:sp>
      <p:sp>
        <p:nvSpPr>
          <p:cNvPr id="874" name="Google Shape;874;g1c80f9c4c46_3_104: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1c80f9c4c46_3_3: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g1c80f9c4c46_3_3:notes"/>
          <p:cNvSpPr txBox="1"/>
          <p:nvPr>
            <p:ph idx="1" type="body"/>
          </p:nvPr>
        </p:nvSpPr>
        <p:spPr>
          <a:xfrm>
            <a:off x="685801" y="4343399"/>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100"/>
          </a:p>
        </p:txBody>
      </p:sp>
      <p:sp>
        <p:nvSpPr>
          <p:cNvPr id="885" name="Google Shape;885;g1c80f9c4c46_3_3:notes"/>
          <p:cNvSpPr txBox="1"/>
          <p:nvPr>
            <p:ph idx="12" type="sldNum"/>
          </p:nvPr>
        </p:nvSpPr>
        <p:spPr>
          <a:xfrm>
            <a:off x="3884612" y="8685214"/>
            <a:ext cx="2971800" cy="457200"/>
          </a:xfrm>
          <a:prstGeom prst="rect">
            <a:avLst/>
          </a:prstGeom>
          <a:noFill/>
          <a:ln>
            <a:noFill/>
          </a:ln>
        </p:spPr>
        <p:txBody>
          <a:bodyPr anchorCtr="0" anchor="b" bIns="89600" lIns="89600" spcFirstLastPara="1" rIns="89600" wrap="square" tIns="89600">
            <a:noAutofit/>
          </a:bodyPr>
          <a:lstStyle/>
          <a:p>
            <a:pPr indent="0" lvl="0" marL="0" rtl="0" algn="r">
              <a:lnSpc>
                <a:spcPct val="100000"/>
              </a:lnSpc>
              <a:spcBef>
                <a:spcPts val="0"/>
              </a:spcBef>
              <a:spcAft>
                <a:spcPts val="0"/>
              </a:spcAft>
              <a:buClr>
                <a:schemeClr val="dk1"/>
              </a:buClr>
              <a:buSzPts val="300"/>
              <a:buFont typeface="Calibri"/>
              <a:buNone/>
            </a:pPr>
            <a:fld id="{00000000-1234-1234-1234-123412341234}" type="slidenum">
              <a:rPr lang="en"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 Id="rId3"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1.png"/><Relationship Id="rId4"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1.pn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5.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Title Only">
  <p:cSld name="Red/Gray Title Only">
    <p:bg>
      <p:bgPr>
        <a:solidFill>
          <a:srgbClr val="002F6C"/>
        </a:solidFill>
      </p:bgPr>
    </p:bg>
    <p:spTree>
      <p:nvGrpSpPr>
        <p:cNvPr id="754" name="Shape 754"/>
        <p:cNvGrpSpPr/>
        <p:nvPr/>
      </p:nvGrpSpPr>
      <p:grpSpPr>
        <a:xfrm>
          <a:off x="0" y="0"/>
          <a:ext cx="0" cy="0"/>
          <a:chOff x="0" y="0"/>
          <a:chExt cx="0" cy="0"/>
        </a:xfrm>
      </p:grpSpPr>
      <p:sp>
        <p:nvSpPr>
          <p:cNvPr id="755" name="Google Shape;755;p104"/>
          <p:cNvSpPr/>
          <p:nvPr>
            <p:ph idx="2" type="pic"/>
          </p:nvPr>
        </p:nvSpPr>
        <p:spPr>
          <a:xfrm>
            <a:off x="152400" y="869949"/>
            <a:ext cx="4419600" cy="41595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205493"/>
              </a:buClr>
              <a:buSzPts val="2000"/>
              <a:buFont typeface="Arial"/>
              <a:buChar char="–"/>
              <a:defRPr b="0" i="0" sz="2000" u="none" cap="none" strike="noStrike">
                <a:solidFill>
                  <a:srgbClr val="205493"/>
                </a:solidFill>
                <a:latin typeface="Gill Sans"/>
                <a:ea typeface="Gill Sans"/>
                <a:cs typeface="Gill Sans"/>
                <a:sym typeface="Gill Sans"/>
              </a:defRPr>
            </a:lvl2pPr>
            <a:lvl3pPr lvl="2" marR="0" rtl="0" algn="l">
              <a:lnSpc>
                <a:spcPct val="100000"/>
              </a:lnSpc>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756" name="Google Shape;756;p104"/>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7" name="Google Shape;757;p104"/>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58" name="Google Shape;758;p104"/>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noAutofit/>
          </a:bodyPr>
          <a:lstStyle>
            <a:lvl1pPr indent="-228600" lvl="0" marL="457200" rtl="0" algn="r">
              <a:lnSpc>
                <a:spcPct val="100000"/>
              </a:lnSpc>
              <a:spcBef>
                <a:spcPts val="0"/>
              </a:spcBef>
              <a:spcAft>
                <a:spcPts val="0"/>
              </a:spcAft>
              <a:buClr>
                <a:srgbClr val="FFFFFF"/>
              </a:buClr>
              <a:buSzPts val="600"/>
              <a:buNone/>
              <a:defRPr sz="600">
                <a:solidFill>
                  <a:srgbClr val="FFFFFF"/>
                </a:solidFill>
              </a:defRPr>
            </a:lvl1pPr>
            <a:lvl2pPr indent="-228600" lvl="1" marL="914400" rtl="0" algn="l">
              <a:lnSpc>
                <a:spcPct val="100000"/>
              </a:lnSpc>
              <a:spcBef>
                <a:spcPts val="1200"/>
              </a:spcBef>
              <a:spcAft>
                <a:spcPts val="0"/>
              </a:spcAft>
              <a:buClr>
                <a:schemeClr val="lt1"/>
              </a:buClr>
              <a:buSzPts val="1800"/>
              <a:buNone/>
              <a:defRPr sz="1800">
                <a:solidFill>
                  <a:schemeClr val="lt1"/>
                </a:solidFill>
              </a:defRPr>
            </a:lvl2pPr>
            <a:lvl3pPr indent="-228600" lvl="2" marL="1371600" rtl="0" algn="l">
              <a:lnSpc>
                <a:spcPct val="100000"/>
              </a:lnSpc>
              <a:spcBef>
                <a:spcPts val="1200"/>
              </a:spcBef>
              <a:spcAft>
                <a:spcPts val="0"/>
              </a:spcAft>
              <a:buClr>
                <a:schemeClr val="lt1"/>
              </a:buClr>
              <a:buSzPts val="1600"/>
              <a:buNone/>
              <a:defRPr sz="1600">
                <a:solidFill>
                  <a:schemeClr val="lt1"/>
                </a:solidFill>
              </a:defRPr>
            </a:lvl3pPr>
            <a:lvl4pPr indent="-228600" lvl="3" marL="1828800" rtl="0" algn="l">
              <a:lnSpc>
                <a:spcPct val="100000"/>
              </a:lnSpc>
              <a:spcBef>
                <a:spcPts val="280"/>
              </a:spcBef>
              <a:spcAft>
                <a:spcPts val="0"/>
              </a:spcAft>
              <a:buClr>
                <a:schemeClr val="lt1"/>
              </a:buClr>
              <a:buSzPts val="1400"/>
              <a:buNone/>
              <a:defRPr sz="1400">
                <a:solidFill>
                  <a:schemeClr val="lt1"/>
                </a:solidFill>
              </a:defRPr>
            </a:lvl4pPr>
            <a:lvl5pPr indent="-228600" lvl="4" marL="2286000" rtl="0" algn="l">
              <a:lnSpc>
                <a:spcPct val="100000"/>
              </a:lnSpc>
              <a:spcBef>
                <a:spcPts val="240"/>
              </a:spcBef>
              <a:spcAft>
                <a:spcPts val="0"/>
              </a:spcAft>
              <a:buClr>
                <a:schemeClr val="lt1"/>
              </a:buClr>
              <a:buSzPts val="1200"/>
              <a:buNone/>
              <a:defRPr sz="1200">
                <a:solidFill>
                  <a:schemeClr val="lt1"/>
                </a:solidFill>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59" name="Google Shape;759;p104"/>
          <p:cNvSpPr/>
          <p:nvPr/>
        </p:nvSpPr>
        <p:spPr>
          <a:xfrm>
            <a:off x="0" y="107950"/>
            <a:ext cx="91440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60" name="Google Shape;760;p104"/>
          <p:cNvSpPr txBox="1"/>
          <p:nvPr/>
        </p:nvSpPr>
        <p:spPr>
          <a:xfrm>
            <a:off x="685800" y="407685"/>
            <a:ext cx="8001000" cy="392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205493"/>
              </a:buClr>
              <a:buSzPts val="2800"/>
              <a:buFont typeface="Gill Sans"/>
              <a:buNone/>
            </a:pPr>
            <a:r>
              <a:rPr b="0" i="0" lang="en" sz="2800" u="none" cap="none" strike="noStrike">
                <a:solidFill>
                  <a:srgbClr val="205493"/>
                </a:solidFill>
                <a:latin typeface="Gill Sans"/>
                <a:ea typeface="Gill Sans"/>
                <a:cs typeface="Gill Sans"/>
                <a:sym typeface="Gill Sans"/>
              </a:rPr>
              <a:t>CLICK TO EDIT MASTER TITLE STYLE</a:t>
            </a:r>
            <a:endParaRPr b="0" i="0" sz="1400" u="none" cap="none" strike="noStrike">
              <a:solidFill>
                <a:srgbClr val="000000"/>
              </a:solidFill>
              <a:latin typeface="Arial"/>
              <a:ea typeface="Arial"/>
              <a:cs typeface="Arial"/>
              <a:sym typeface="Arial"/>
            </a:endParaRPr>
          </a:p>
        </p:txBody>
      </p:sp>
      <p:sp>
        <p:nvSpPr>
          <p:cNvPr id="761" name="Google Shape;761;p104"/>
          <p:cNvSpPr txBox="1"/>
          <p:nvPr/>
        </p:nvSpPr>
        <p:spPr>
          <a:xfrm>
            <a:off x="4915052" y="2800350"/>
            <a:ext cx="3885900" cy="715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A7C6E5"/>
              </a:buClr>
              <a:buSzPts val="2800"/>
              <a:buFont typeface="Gill Sans"/>
              <a:buNone/>
            </a:pPr>
            <a:r>
              <a:rPr b="0" i="0" lang="en" sz="2800" u="none" cap="none" strike="noStrike">
                <a:solidFill>
                  <a:srgbClr val="A7C6E5"/>
                </a:solidFill>
                <a:latin typeface="Gill Sans"/>
                <a:ea typeface="Gill Sans"/>
                <a:cs typeface="Gill Sans"/>
                <a:sym typeface="Gill Sans"/>
              </a:rPr>
              <a:t>CLICK TO EDIT MASTER TITLE STYLE</a:t>
            </a:r>
            <a:endParaRPr b="0" i="0" sz="1400" u="none" cap="none" strike="noStrike">
              <a:solidFill>
                <a:srgbClr val="000000"/>
              </a:solidFill>
              <a:latin typeface="Arial"/>
              <a:ea typeface="Arial"/>
              <a:cs typeface="Arial"/>
              <a:sym typeface="Arial"/>
            </a:endParaRPr>
          </a:p>
        </p:txBody>
      </p:sp>
      <p:sp>
        <p:nvSpPr>
          <p:cNvPr id="762" name="Google Shape;762;p104"/>
          <p:cNvSpPr txBox="1"/>
          <p:nvPr>
            <p:ph idx="3" type="subTitle"/>
          </p:nvPr>
        </p:nvSpPr>
        <p:spPr>
          <a:xfrm>
            <a:off x="4921233" y="3600450"/>
            <a:ext cx="3879600" cy="5622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lt1"/>
              </a:buClr>
              <a:buSzPts val="1800"/>
              <a:buNone/>
              <a:defRPr sz="1800">
                <a:solidFill>
                  <a:schemeClr val="lt1"/>
                </a:solidFill>
              </a:defRPr>
            </a:lvl1pPr>
            <a:lvl2pPr lvl="1" rtl="0" algn="ctr">
              <a:lnSpc>
                <a:spcPct val="100000"/>
              </a:lnSpc>
              <a:spcBef>
                <a:spcPts val="1200"/>
              </a:spcBef>
              <a:spcAft>
                <a:spcPts val="0"/>
              </a:spcAft>
              <a:buClr>
                <a:srgbClr val="888888"/>
              </a:buClr>
              <a:buSzPts val="2000"/>
              <a:buNone/>
              <a:defRPr>
                <a:solidFill>
                  <a:srgbClr val="888888"/>
                </a:solidFill>
              </a:defRPr>
            </a:lvl2pPr>
            <a:lvl3pPr lvl="2" rtl="0" algn="ctr">
              <a:lnSpc>
                <a:spcPct val="100000"/>
              </a:lnSpc>
              <a:spcBef>
                <a:spcPts val="1200"/>
              </a:spcBef>
              <a:spcAft>
                <a:spcPts val="0"/>
              </a:spcAft>
              <a:buClr>
                <a:srgbClr val="888888"/>
              </a:buClr>
              <a:buSzPts val="1800"/>
              <a:buNone/>
              <a:defRPr>
                <a:solidFill>
                  <a:srgbClr val="888888"/>
                </a:solidFill>
              </a:defRPr>
            </a:lvl3pPr>
            <a:lvl4pPr lvl="3" rtl="0" algn="ctr">
              <a:lnSpc>
                <a:spcPct val="100000"/>
              </a:lnSpc>
              <a:spcBef>
                <a:spcPts val="320"/>
              </a:spcBef>
              <a:spcAft>
                <a:spcPts val="0"/>
              </a:spcAft>
              <a:buClr>
                <a:srgbClr val="888888"/>
              </a:buClr>
              <a:buSzPts val="1600"/>
              <a:buNone/>
              <a:defRPr>
                <a:solidFill>
                  <a:srgbClr val="888888"/>
                </a:solidFill>
              </a:defRPr>
            </a:lvl4pPr>
            <a:lvl5pPr lvl="4" rtl="0" algn="ctr">
              <a:lnSpc>
                <a:spcPct val="100000"/>
              </a:lnSpc>
              <a:spcBef>
                <a:spcPts val="280"/>
              </a:spcBef>
              <a:spcAft>
                <a:spcPts val="0"/>
              </a:spcAft>
              <a:buClr>
                <a:srgbClr val="888888"/>
              </a:buClr>
              <a:buSzPts val="14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grpSp>
        <p:nvGrpSpPr>
          <p:cNvPr id="763" name="Google Shape;763;p104"/>
          <p:cNvGrpSpPr/>
          <p:nvPr/>
        </p:nvGrpSpPr>
        <p:grpSpPr>
          <a:xfrm>
            <a:off x="152400" y="864791"/>
            <a:ext cx="8839200" cy="2316"/>
            <a:chOff x="152400" y="1153055"/>
            <a:chExt cx="8839200" cy="3088"/>
          </a:xfrm>
        </p:grpSpPr>
        <p:cxnSp>
          <p:nvCxnSpPr>
            <p:cNvPr id="764" name="Google Shape;764;p104"/>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765" name="Google Shape;765;p104"/>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1 Content">
  <p:cSld name="1_Red/Gray 1 Content">
    <p:bg>
      <p:bgPr>
        <a:solidFill>
          <a:srgbClr val="A7C6E5">
            <a:alpha val="54509"/>
          </a:srgbClr>
        </a:solidFill>
      </p:bgPr>
    </p:bg>
    <p:spTree>
      <p:nvGrpSpPr>
        <p:cNvPr id="766" name="Shape 766"/>
        <p:cNvGrpSpPr/>
        <p:nvPr/>
      </p:nvGrpSpPr>
      <p:grpSpPr>
        <a:xfrm>
          <a:off x="0" y="0"/>
          <a:ext cx="0" cy="0"/>
          <a:chOff x="0" y="0"/>
          <a:chExt cx="0" cy="0"/>
        </a:xfrm>
      </p:grpSpPr>
      <p:sp>
        <p:nvSpPr>
          <p:cNvPr id="767" name="Google Shape;767;p105"/>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a:solidFill>
                  <a:srgbClr val="002F6C"/>
                </a:solidFill>
              </a:defRPr>
            </a:lvl1pPr>
            <a:lvl2pPr indent="-355600" lvl="1" marL="914400" rtl="0" algn="l">
              <a:lnSpc>
                <a:spcPct val="100000"/>
              </a:lnSpc>
              <a:spcBef>
                <a:spcPts val="1200"/>
              </a:spcBef>
              <a:spcAft>
                <a:spcPts val="0"/>
              </a:spcAft>
              <a:buClr>
                <a:srgbClr val="002F6C"/>
              </a:buClr>
              <a:buSzPts val="2000"/>
              <a:buChar char="–"/>
              <a:defRPr>
                <a:solidFill>
                  <a:srgbClr val="002F6C"/>
                </a:solidFill>
              </a:defRPr>
            </a:lvl2pPr>
            <a:lvl3pPr indent="-342900" lvl="2" marL="1371600" rtl="0" algn="l">
              <a:lnSpc>
                <a:spcPct val="100000"/>
              </a:lnSpc>
              <a:spcBef>
                <a:spcPts val="1200"/>
              </a:spcBef>
              <a:spcAft>
                <a:spcPts val="0"/>
              </a:spcAft>
              <a:buClr>
                <a:srgbClr val="6C6463"/>
              </a:buClr>
              <a:buSzPts val="1800"/>
              <a:buChar char="•"/>
              <a:defRPr/>
            </a:lvl3pPr>
            <a:lvl4pPr indent="-342900" lvl="3" marL="1828800" rtl="0" algn="l">
              <a:lnSpc>
                <a:spcPct val="100000"/>
              </a:lnSpc>
              <a:spcBef>
                <a:spcPts val="360"/>
              </a:spcBef>
              <a:spcAft>
                <a:spcPts val="0"/>
              </a:spcAft>
              <a:buClr>
                <a:srgbClr val="6C6463"/>
              </a:buClr>
              <a:buSzPts val="1800"/>
              <a:buChar char="–"/>
              <a:defRPr/>
            </a:lvl4pPr>
            <a:lvl5pPr indent="-342900" lvl="4" marL="2286000" rtl="0" algn="l">
              <a:lnSpc>
                <a:spcPct val="100000"/>
              </a:lnSpc>
              <a:spcBef>
                <a:spcPts val="360"/>
              </a:spcBef>
              <a:spcAft>
                <a:spcPts val="0"/>
              </a:spcAft>
              <a:buClr>
                <a:srgbClr val="6C6463"/>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68" name="Google Shape;768;p105"/>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9" name="Google Shape;769;p105"/>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0" name="Google Shape;770;p105"/>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71" name="Google Shape;771;p105"/>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a:solidFill>
                  <a:srgbClr val="20549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2 Content">
  <p:cSld name="1_Red/Gray 2 Content">
    <p:bg>
      <p:bgPr>
        <a:solidFill>
          <a:srgbClr val="A7C6E5">
            <a:alpha val="54509"/>
          </a:srgbClr>
        </a:solidFill>
      </p:bgPr>
    </p:bg>
    <p:spTree>
      <p:nvGrpSpPr>
        <p:cNvPr id="772" name="Shape 772"/>
        <p:cNvGrpSpPr/>
        <p:nvPr/>
      </p:nvGrpSpPr>
      <p:grpSpPr>
        <a:xfrm>
          <a:off x="0" y="0"/>
          <a:ext cx="0" cy="0"/>
          <a:chOff x="0" y="0"/>
          <a:chExt cx="0" cy="0"/>
        </a:xfrm>
      </p:grpSpPr>
      <p:sp>
        <p:nvSpPr>
          <p:cNvPr id="773" name="Google Shape;773;p106"/>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6C6463"/>
              </a:buClr>
              <a:buSzPts val="1600"/>
              <a:buChar char="»"/>
              <a:defRPr sz="1600">
                <a:solidFill>
                  <a:srgbClr val="6C6463"/>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74" name="Google Shape;774;p106"/>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6C6463"/>
              </a:buClr>
              <a:buSzPts val="1600"/>
              <a:buChar char="»"/>
              <a:defRPr sz="1600">
                <a:solidFill>
                  <a:srgbClr val="6C6463"/>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75" name="Google Shape;775;p106"/>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6" name="Google Shape;776;p106"/>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77" name="Google Shape;777;p106"/>
          <p:cNvSpPr txBox="1"/>
          <p:nvPr>
            <p:ph idx="12" type="sldNum"/>
          </p:nvPr>
        </p:nvSpPr>
        <p:spPr>
          <a:xfrm>
            <a:off x="6858000" y="489755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78" name="Google Shape;778;p106"/>
          <p:cNvSpPr/>
          <p:nvPr/>
        </p:nvSpPr>
        <p:spPr>
          <a:xfrm>
            <a:off x="152400" y="107950"/>
            <a:ext cx="89916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79" name="Google Shape;779;p106"/>
          <p:cNvSpPr txBox="1"/>
          <p:nvPr>
            <p:ph type="title"/>
          </p:nvPr>
        </p:nvSpPr>
        <p:spPr>
          <a:xfrm>
            <a:off x="762000" y="40133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a:solidFill>
                  <a:srgbClr val="20549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780" name="Google Shape;780;p106"/>
          <p:cNvGrpSpPr/>
          <p:nvPr/>
        </p:nvGrpSpPr>
        <p:grpSpPr>
          <a:xfrm>
            <a:off x="152400" y="864791"/>
            <a:ext cx="8839200" cy="2316"/>
            <a:chOff x="152400" y="1153055"/>
            <a:chExt cx="8839200" cy="3088"/>
          </a:xfrm>
        </p:grpSpPr>
        <p:cxnSp>
          <p:nvCxnSpPr>
            <p:cNvPr id="781" name="Google Shape;781;p106"/>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782" name="Google Shape;782;p106"/>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3 Content">
  <p:cSld name="1_Red/Gray 3 Content">
    <p:bg>
      <p:bgPr>
        <a:solidFill>
          <a:srgbClr val="A7C6E5">
            <a:alpha val="54509"/>
          </a:srgbClr>
        </a:solidFill>
      </p:bgPr>
    </p:bg>
    <p:spTree>
      <p:nvGrpSpPr>
        <p:cNvPr id="783" name="Shape 783"/>
        <p:cNvGrpSpPr/>
        <p:nvPr/>
      </p:nvGrpSpPr>
      <p:grpSpPr>
        <a:xfrm>
          <a:off x="0" y="0"/>
          <a:ext cx="0" cy="0"/>
          <a:chOff x="0" y="0"/>
          <a:chExt cx="0" cy="0"/>
        </a:xfrm>
      </p:grpSpPr>
      <p:sp>
        <p:nvSpPr>
          <p:cNvPr id="784" name="Google Shape;784;p107"/>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FFFFFF"/>
              </a:buClr>
              <a:buSzPts val="1600"/>
              <a:buChar char="»"/>
              <a:defRPr sz="1600">
                <a:solidFill>
                  <a:srgbClr val="FFFFFF"/>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85" name="Google Shape;785;p107"/>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FFFFFF"/>
              </a:buClr>
              <a:buSzPts val="1600"/>
              <a:buChar char="»"/>
              <a:defRPr sz="1600">
                <a:solidFill>
                  <a:srgbClr val="FFFFFF"/>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86" name="Google Shape;786;p107"/>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7" name="Google Shape;787;p107"/>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8" name="Google Shape;788;p107"/>
          <p:cNvSpPr txBox="1"/>
          <p:nvPr>
            <p:ph idx="12" type="sldNum"/>
          </p:nvPr>
        </p:nvSpPr>
        <p:spPr>
          <a:xfrm>
            <a:off x="6858000" y="489755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89" name="Google Shape;789;p107"/>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a:solidFill>
                  <a:srgbClr val="20549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0" name="Google Shape;790;p107"/>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FFFFFF"/>
              </a:buClr>
              <a:buSzPts val="1600"/>
              <a:buChar char="»"/>
              <a:defRPr sz="1600">
                <a:solidFill>
                  <a:srgbClr val="FFFFFF"/>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d/Gray 1 Content + Right Photo">
  <p:cSld name="1_Red/Gray 1 Content + Right Photo">
    <p:bg>
      <p:bgPr>
        <a:solidFill>
          <a:srgbClr val="A7C6E5">
            <a:alpha val="54509"/>
          </a:srgbClr>
        </a:solidFill>
      </p:bgPr>
    </p:bg>
    <p:spTree>
      <p:nvGrpSpPr>
        <p:cNvPr id="791" name="Shape 791"/>
        <p:cNvGrpSpPr/>
        <p:nvPr/>
      </p:nvGrpSpPr>
      <p:grpSpPr>
        <a:xfrm>
          <a:off x="0" y="0"/>
          <a:ext cx="0" cy="0"/>
          <a:chOff x="0" y="0"/>
          <a:chExt cx="0" cy="0"/>
        </a:xfrm>
      </p:grpSpPr>
      <p:sp>
        <p:nvSpPr>
          <p:cNvPr id="792" name="Google Shape;792;p108"/>
          <p:cNvSpPr/>
          <p:nvPr>
            <p:ph idx="2" type="pic"/>
          </p:nvPr>
        </p:nvSpPr>
        <p:spPr>
          <a:xfrm>
            <a:off x="4572000" y="869950"/>
            <a:ext cx="4419600" cy="41595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205493"/>
              </a:buClr>
              <a:buSzPts val="2000"/>
              <a:buFont typeface="Arial"/>
              <a:buChar char="–"/>
              <a:defRPr b="0" i="0" sz="2000" u="none" cap="none" strike="noStrike">
                <a:solidFill>
                  <a:srgbClr val="205493"/>
                </a:solidFill>
                <a:latin typeface="Gill Sans"/>
                <a:ea typeface="Gill Sans"/>
                <a:cs typeface="Gill Sans"/>
                <a:sym typeface="Gill Sans"/>
              </a:defRPr>
            </a:lvl2pPr>
            <a:lvl3pPr lvl="2" marR="0" rtl="0" algn="l">
              <a:lnSpc>
                <a:spcPct val="100000"/>
              </a:lnSpc>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793" name="Google Shape;793;p108"/>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4" name="Google Shape;794;p108"/>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95" name="Google Shape;795;p108"/>
          <p:cNvSpPr txBox="1"/>
          <p:nvPr>
            <p:ph idx="1" type="body"/>
          </p:nvPr>
        </p:nvSpPr>
        <p:spPr>
          <a:xfrm>
            <a:off x="685800" y="1143001"/>
            <a:ext cx="3657600" cy="34863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chemeClr val="accent1"/>
              </a:buClr>
              <a:buSzPts val="2000"/>
              <a:buChar char="•"/>
              <a:defRPr sz="2000">
                <a:solidFill>
                  <a:schemeClr val="accent1"/>
                </a:solidFill>
              </a:defRPr>
            </a:lvl1pPr>
            <a:lvl2pPr indent="-342900" lvl="1" marL="914400" rtl="0" algn="l">
              <a:lnSpc>
                <a:spcPct val="100000"/>
              </a:lnSpc>
              <a:spcBef>
                <a:spcPts val="1200"/>
              </a:spcBef>
              <a:spcAft>
                <a:spcPts val="0"/>
              </a:spcAft>
              <a:buClr>
                <a:schemeClr val="accent1"/>
              </a:buClr>
              <a:buSzPts val="1800"/>
              <a:buChar char="–"/>
              <a:defRPr sz="1800">
                <a:solidFill>
                  <a:schemeClr val="accent1"/>
                </a:solidFill>
              </a:defRPr>
            </a:lvl2pPr>
            <a:lvl3pPr indent="-330200" lvl="2" marL="1371600" rtl="0" algn="l">
              <a:lnSpc>
                <a:spcPct val="100000"/>
              </a:lnSpc>
              <a:spcBef>
                <a:spcPts val="1200"/>
              </a:spcBef>
              <a:spcAft>
                <a:spcPts val="0"/>
              </a:spcAft>
              <a:buClr>
                <a:schemeClr val="accent1"/>
              </a:buClr>
              <a:buSzPts val="1600"/>
              <a:buChar char="•"/>
              <a:defRPr sz="1600">
                <a:solidFill>
                  <a:schemeClr val="accent1"/>
                </a:solidFill>
              </a:defRPr>
            </a:lvl3pPr>
            <a:lvl4pPr indent="-317500" lvl="3" marL="1828800" rtl="0" algn="l">
              <a:lnSpc>
                <a:spcPct val="100000"/>
              </a:lnSpc>
              <a:spcBef>
                <a:spcPts val="280"/>
              </a:spcBef>
              <a:spcAft>
                <a:spcPts val="0"/>
              </a:spcAft>
              <a:buClr>
                <a:schemeClr val="accent1"/>
              </a:buClr>
              <a:buSzPts val="1400"/>
              <a:buChar char="–"/>
              <a:defRPr sz="1400">
                <a:solidFill>
                  <a:schemeClr val="accent1"/>
                </a:solidFill>
              </a:defRPr>
            </a:lvl4pPr>
            <a:lvl5pPr indent="-317500" lvl="4" marL="2286000" rtl="0" algn="l">
              <a:lnSpc>
                <a:spcPct val="100000"/>
              </a:lnSpc>
              <a:spcBef>
                <a:spcPts val="280"/>
              </a:spcBef>
              <a:spcAft>
                <a:spcPts val="0"/>
              </a:spcAft>
              <a:buClr>
                <a:srgbClr val="FFFFFF"/>
              </a:buClr>
              <a:buSzPts val="1400"/>
              <a:buChar char="»"/>
              <a:defRPr>
                <a:solidFill>
                  <a:srgbClr val="FFFFFF"/>
                </a:solidFill>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96" name="Google Shape;796;p108"/>
          <p:cNvSpPr/>
          <p:nvPr/>
        </p:nvSpPr>
        <p:spPr>
          <a:xfrm>
            <a:off x="152400" y="107950"/>
            <a:ext cx="89916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97" name="Google Shape;797;p108"/>
          <p:cNvSpPr txBox="1"/>
          <p:nvPr>
            <p:ph type="title"/>
          </p:nvPr>
        </p:nvSpPr>
        <p:spPr>
          <a:xfrm>
            <a:off x="685800" y="407685"/>
            <a:ext cx="80010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a:solidFill>
                  <a:srgbClr val="20549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798" name="Google Shape;798;p108"/>
          <p:cNvGrpSpPr/>
          <p:nvPr/>
        </p:nvGrpSpPr>
        <p:grpSpPr>
          <a:xfrm>
            <a:off x="152400" y="864791"/>
            <a:ext cx="8839200" cy="2316"/>
            <a:chOff x="152400" y="1153055"/>
            <a:chExt cx="8839200" cy="3088"/>
          </a:xfrm>
        </p:grpSpPr>
        <p:cxnSp>
          <p:nvCxnSpPr>
            <p:cNvPr id="799" name="Google Shape;799;p108"/>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800" name="Google Shape;800;p108"/>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Red/Gray 1 Content + Right Photo">
  <p:cSld name="3_Red/Gray 1 Content + Right Photo">
    <p:bg>
      <p:bgPr>
        <a:solidFill>
          <a:srgbClr val="A7C6E5">
            <a:alpha val="54509"/>
          </a:srgbClr>
        </a:solidFill>
      </p:bgPr>
    </p:bg>
    <p:spTree>
      <p:nvGrpSpPr>
        <p:cNvPr id="801" name="Shape 801"/>
        <p:cNvGrpSpPr/>
        <p:nvPr/>
      </p:nvGrpSpPr>
      <p:grpSpPr>
        <a:xfrm>
          <a:off x="0" y="0"/>
          <a:ext cx="0" cy="0"/>
          <a:chOff x="0" y="0"/>
          <a:chExt cx="0" cy="0"/>
        </a:xfrm>
      </p:grpSpPr>
      <p:sp>
        <p:nvSpPr>
          <p:cNvPr id="802" name="Google Shape;802;p109"/>
          <p:cNvSpPr/>
          <p:nvPr>
            <p:ph idx="2" type="pic"/>
          </p:nvPr>
        </p:nvSpPr>
        <p:spPr>
          <a:xfrm>
            <a:off x="152400" y="2330450"/>
            <a:ext cx="8839200" cy="26988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205493"/>
              </a:buClr>
              <a:buSzPts val="2000"/>
              <a:buFont typeface="Arial"/>
              <a:buChar char="–"/>
              <a:defRPr b="0" i="0" sz="2000" u="none" cap="none" strike="noStrike">
                <a:solidFill>
                  <a:srgbClr val="205493"/>
                </a:solidFill>
                <a:latin typeface="Gill Sans"/>
                <a:ea typeface="Gill Sans"/>
                <a:cs typeface="Gill Sans"/>
                <a:sym typeface="Gill Sans"/>
              </a:defRPr>
            </a:lvl2pPr>
            <a:lvl3pPr lvl="2" marR="0" rtl="0" algn="l">
              <a:lnSpc>
                <a:spcPct val="100000"/>
              </a:lnSpc>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803" name="Google Shape;803;p109"/>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4" name="Google Shape;804;p109"/>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805" name="Google Shape;805;p109"/>
          <p:cNvSpPr txBox="1"/>
          <p:nvPr>
            <p:ph idx="1" type="body"/>
          </p:nvPr>
        </p:nvSpPr>
        <p:spPr>
          <a:xfrm>
            <a:off x="685800" y="1143001"/>
            <a:ext cx="8305800" cy="11877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chemeClr val="accent1"/>
              </a:buClr>
              <a:buSzPts val="2000"/>
              <a:buChar char="•"/>
              <a:defRPr sz="2000">
                <a:solidFill>
                  <a:schemeClr val="accent1"/>
                </a:solidFill>
              </a:defRPr>
            </a:lvl1pPr>
            <a:lvl2pPr indent="-342900" lvl="1" marL="914400" rtl="0" algn="l">
              <a:lnSpc>
                <a:spcPct val="100000"/>
              </a:lnSpc>
              <a:spcBef>
                <a:spcPts val="1200"/>
              </a:spcBef>
              <a:spcAft>
                <a:spcPts val="0"/>
              </a:spcAft>
              <a:buClr>
                <a:schemeClr val="accent1"/>
              </a:buClr>
              <a:buSzPts val="1800"/>
              <a:buChar char="–"/>
              <a:defRPr sz="1800">
                <a:solidFill>
                  <a:schemeClr val="accent1"/>
                </a:solidFill>
              </a:defRPr>
            </a:lvl2pPr>
            <a:lvl3pPr indent="-330200" lvl="2" marL="1371600" rtl="0" algn="l">
              <a:lnSpc>
                <a:spcPct val="100000"/>
              </a:lnSpc>
              <a:spcBef>
                <a:spcPts val="1200"/>
              </a:spcBef>
              <a:spcAft>
                <a:spcPts val="0"/>
              </a:spcAft>
              <a:buClr>
                <a:schemeClr val="accent1"/>
              </a:buClr>
              <a:buSzPts val="1600"/>
              <a:buChar char="•"/>
              <a:defRPr sz="1600">
                <a:solidFill>
                  <a:schemeClr val="accent1"/>
                </a:solidFill>
              </a:defRPr>
            </a:lvl3pPr>
            <a:lvl4pPr indent="-317500" lvl="3" marL="1828800" rtl="0" algn="l">
              <a:lnSpc>
                <a:spcPct val="100000"/>
              </a:lnSpc>
              <a:spcBef>
                <a:spcPts val="280"/>
              </a:spcBef>
              <a:spcAft>
                <a:spcPts val="0"/>
              </a:spcAft>
              <a:buClr>
                <a:schemeClr val="accent1"/>
              </a:buClr>
              <a:buSzPts val="1400"/>
              <a:buChar char="–"/>
              <a:defRPr sz="1400">
                <a:solidFill>
                  <a:schemeClr val="accent1"/>
                </a:solidFill>
              </a:defRPr>
            </a:lvl4pPr>
            <a:lvl5pPr indent="-317500" lvl="4" marL="2286000" rtl="0" algn="l">
              <a:lnSpc>
                <a:spcPct val="100000"/>
              </a:lnSpc>
              <a:spcBef>
                <a:spcPts val="280"/>
              </a:spcBef>
              <a:spcAft>
                <a:spcPts val="0"/>
              </a:spcAft>
              <a:buClr>
                <a:srgbClr val="FFFFFF"/>
              </a:buClr>
              <a:buSzPts val="1400"/>
              <a:buChar char="»"/>
              <a:defRPr>
                <a:solidFill>
                  <a:srgbClr val="FFFFFF"/>
                </a:solidFill>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806" name="Google Shape;806;p109"/>
          <p:cNvSpPr/>
          <p:nvPr/>
        </p:nvSpPr>
        <p:spPr>
          <a:xfrm>
            <a:off x="152400" y="107950"/>
            <a:ext cx="89916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807" name="Google Shape;807;p109"/>
          <p:cNvSpPr txBox="1"/>
          <p:nvPr>
            <p:ph type="title"/>
          </p:nvPr>
        </p:nvSpPr>
        <p:spPr>
          <a:xfrm>
            <a:off x="685800" y="407685"/>
            <a:ext cx="80010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a:solidFill>
                  <a:srgbClr val="20549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808" name="Google Shape;808;p109"/>
          <p:cNvGrpSpPr/>
          <p:nvPr/>
        </p:nvGrpSpPr>
        <p:grpSpPr>
          <a:xfrm>
            <a:off x="152400" y="864791"/>
            <a:ext cx="8839200" cy="2316"/>
            <a:chOff x="152400" y="1153055"/>
            <a:chExt cx="8839200" cy="3088"/>
          </a:xfrm>
        </p:grpSpPr>
        <p:cxnSp>
          <p:nvCxnSpPr>
            <p:cNvPr id="809" name="Google Shape;809;p109"/>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810" name="Google Shape;810;p109"/>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p:cSld name="Contact Info">
    <p:bg>
      <p:bgPr>
        <a:solidFill>
          <a:srgbClr val="002F6C"/>
        </a:solidFill>
      </p:bgPr>
    </p:bg>
    <p:spTree>
      <p:nvGrpSpPr>
        <p:cNvPr id="811" name="Shape 811"/>
        <p:cNvGrpSpPr/>
        <p:nvPr/>
      </p:nvGrpSpPr>
      <p:grpSpPr>
        <a:xfrm>
          <a:off x="0" y="0"/>
          <a:ext cx="0" cy="0"/>
          <a:chOff x="0" y="0"/>
          <a:chExt cx="0" cy="0"/>
        </a:xfrm>
      </p:grpSpPr>
      <p:pic>
        <p:nvPicPr>
          <p:cNvPr descr="A picture containing person, food, man, building&#10;&#10;Description generated with very high confidence" id="812" name="Google Shape;812;p110"/>
          <p:cNvPicPr preferRelativeResize="0"/>
          <p:nvPr/>
        </p:nvPicPr>
        <p:blipFill rotWithShape="1">
          <a:blip r:embed="rId2">
            <a:alphaModFix/>
          </a:blip>
          <a:srcRect b="0" l="0" r="9600" t="0"/>
          <a:stretch/>
        </p:blipFill>
        <p:spPr>
          <a:xfrm>
            <a:off x="134469" y="124384"/>
            <a:ext cx="8861613" cy="4901455"/>
          </a:xfrm>
          <a:prstGeom prst="rect">
            <a:avLst/>
          </a:prstGeom>
          <a:noFill/>
          <a:ln>
            <a:noFill/>
          </a:ln>
        </p:spPr>
      </p:pic>
      <p:sp>
        <p:nvSpPr>
          <p:cNvPr id="813" name="Google Shape;813;p110"/>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4" name="Google Shape;814;p110"/>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815" name="Google Shape;815;p110"/>
          <p:cNvPicPr preferRelativeResize="0"/>
          <p:nvPr/>
        </p:nvPicPr>
        <p:blipFill rotWithShape="1">
          <a:blip r:embed="rId3">
            <a:alphaModFix/>
          </a:blip>
          <a:srcRect b="0" l="0" r="0" t="0"/>
          <a:stretch/>
        </p:blipFill>
        <p:spPr>
          <a:xfrm>
            <a:off x="692285" y="4457700"/>
            <a:ext cx="1142998" cy="342901"/>
          </a:xfrm>
          <a:prstGeom prst="rect">
            <a:avLst/>
          </a:prstGeom>
          <a:noFill/>
          <a:ln>
            <a:noFill/>
          </a:ln>
        </p:spPr>
      </p:pic>
      <p:sp>
        <p:nvSpPr>
          <p:cNvPr id="816" name="Google Shape;816;p110"/>
          <p:cNvSpPr txBox="1"/>
          <p:nvPr>
            <p:ph idx="1" type="subTitle"/>
          </p:nvPr>
        </p:nvSpPr>
        <p:spPr>
          <a:xfrm>
            <a:off x="692285" y="3600450"/>
            <a:ext cx="3879600" cy="5622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lt1"/>
              </a:buClr>
              <a:buSzPts val="1800"/>
              <a:buNone/>
              <a:defRPr sz="1800">
                <a:solidFill>
                  <a:schemeClr val="lt1"/>
                </a:solidFill>
              </a:defRPr>
            </a:lvl1pPr>
            <a:lvl2pPr lvl="1" rtl="0" algn="ctr">
              <a:lnSpc>
                <a:spcPct val="100000"/>
              </a:lnSpc>
              <a:spcBef>
                <a:spcPts val="1200"/>
              </a:spcBef>
              <a:spcAft>
                <a:spcPts val="0"/>
              </a:spcAft>
              <a:buClr>
                <a:srgbClr val="888888"/>
              </a:buClr>
              <a:buSzPts val="2000"/>
              <a:buNone/>
              <a:defRPr>
                <a:solidFill>
                  <a:srgbClr val="888888"/>
                </a:solidFill>
              </a:defRPr>
            </a:lvl2pPr>
            <a:lvl3pPr lvl="2" rtl="0" algn="ctr">
              <a:lnSpc>
                <a:spcPct val="100000"/>
              </a:lnSpc>
              <a:spcBef>
                <a:spcPts val="1200"/>
              </a:spcBef>
              <a:spcAft>
                <a:spcPts val="0"/>
              </a:spcAft>
              <a:buClr>
                <a:srgbClr val="888888"/>
              </a:buClr>
              <a:buSzPts val="1800"/>
              <a:buNone/>
              <a:defRPr>
                <a:solidFill>
                  <a:srgbClr val="888888"/>
                </a:solidFill>
              </a:defRPr>
            </a:lvl3pPr>
            <a:lvl4pPr lvl="3" rtl="0" algn="ctr">
              <a:lnSpc>
                <a:spcPct val="100000"/>
              </a:lnSpc>
              <a:spcBef>
                <a:spcPts val="320"/>
              </a:spcBef>
              <a:spcAft>
                <a:spcPts val="0"/>
              </a:spcAft>
              <a:buClr>
                <a:srgbClr val="888888"/>
              </a:buClr>
              <a:buSzPts val="1600"/>
              <a:buNone/>
              <a:defRPr>
                <a:solidFill>
                  <a:srgbClr val="888888"/>
                </a:solidFill>
              </a:defRPr>
            </a:lvl4pPr>
            <a:lvl5pPr lvl="4" rtl="0" algn="ctr">
              <a:lnSpc>
                <a:spcPct val="100000"/>
              </a:lnSpc>
              <a:spcBef>
                <a:spcPts val="280"/>
              </a:spcBef>
              <a:spcAft>
                <a:spcPts val="0"/>
              </a:spcAft>
              <a:buClr>
                <a:srgbClr val="888888"/>
              </a:buClr>
              <a:buSzPts val="14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 Full Photo">
  <p:cSld name="1_Cover - Full Photo">
    <p:bg>
      <p:bgPr>
        <a:solidFill>
          <a:schemeClr val="dk1"/>
        </a:solidFill>
      </p:bgPr>
    </p:bg>
    <p:spTree>
      <p:nvGrpSpPr>
        <p:cNvPr id="57" name="Shape 57"/>
        <p:cNvGrpSpPr/>
        <p:nvPr/>
      </p:nvGrpSpPr>
      <p:grpSpPr>
        <a:xfrm>
          <a:off x="0" y="0"/>
          <a:ext cx="0" cy="0"/>
          <a:chOff x="0" y="0"/>
          <a:chExt cx="0" cy="0"/>
        </a:xfrm>
      </p:grpSpPr>
      <p:pic>
        <p:nvPicPr>
          <p:cNvPr id="58" name="Google Shape;58;p14"/>
          <p:cNvPicPr preferRelativeResize="0"/>
          <p:nvPr/>
        </p:nvPicPr>
        <p:blipFill rotWithShape="1">
          <a:blip r:embed="rId2">
            <a:alphaModFix amt="45000"/>
          </a:blip>
          <a:srcRect b="8683" l="0" r="0" t="8692"/>
          <a:stretch/>
        </p:blipFill>
        <p:spPr>
          <a:xfrm>
            <a:off x="111443" y="114299"/>
            <a:ext cx="8923975" cy="4916496"/>
          </a:xfrm>
          <a:prstGeom prst="rect">
            <a:avLst/>
          </a:prstGeom>
          <a:solidFill>
            <a:srgbClr val="CFCDC9"/>
          </a:solidFill>
          <a:ln>
            <a:noFill/>
          </a:ln>
        </p:spPr>
      </p:pic>
      <p:sp>
        <p:nvSpPr>
          <p:cNvPr id="59" name="Google Shape;59;p14"/>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 name="Google Shape;60;p14"/>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 name="Google Shape;61;p14"/>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4"/>
          <p:cNvSpPr txBox="1"/>
          <p:nvPr>
            <p:ph type="ctrTitle"/>
          </p:nvPr>
        </p:nvSpPr>
        <p:spPr>
          <a:xfrm>
            <a:off x="685800" y="1600200"/>
            <a:ext cx="5486400" cy="1200300"/>
          </a:xfrm>
          <a:prstGeom prst="rect">
            <a:avLst/>
          </a:prstGeom>
          <a:noFill/>
          <a:ln>
            <a:noFill/>
          </a:ln>
          <a:effectLst>
            <a:outerShdw blurRad="254000" rotWithShape="0" algn="tl">
              <a:srgbClr val="000000">
                <a:alpha val="20000"/>
              </a:srgbClr>
            </a:outerShdw>
          </a:effectLst>
        </p:spPr>
        <p:txBody>
          <a:bodyPr anchorCtr="0" anchor="b" bIns="34275" lIns="68575" spcFirstLastPara="1" rIns="68575" wrap="square" tIns="34275">
            <a:normAutofit/>
          </a:bodyPr>
          <a:lstStyle>
            <a:lvl1pPr lvl="0" rtl="0" algn="l">
              <a:lnSpc>
                <a:spcPct val="100000"/>
              </a:lnSpc>
              <a:spcBef>
                <a:spcPts val="0"/>
              </a:spcBef>
              <a:spcAft>
                <a:spcPts val="0"/>
              </a:spcAft>
              <a:buClr>
                <a:schemeClr val="lt1"/>
              </a:buClr>
              <a:buSzPts val="2400"/>
              <a:buFont typeface="Gill Sans"/>
              <a:buNone/>
              <a:defRPr sz="24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 name="Google Shape;63;p14"/>
          <p:cNvSpPr txBox="1"/>
          <p:nvPr>
            <p:ph idx="1" type="subTitle"/>
          </p:nvPr>
        </p:nvSpPr>
        <p:spPr>
          <a:xfrm>
            <a:off x="685800" y="3086100"/>
            <a:ext cx="34290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sp>
        <p:nvSpPr>
          <p:cNvPr id="64" name="Google Shape;64;p14"/>
          <p:cNvSpPr txBox="1"/>
          <p:nvPr>
            <p:ph idx="2" type="body"/>
          </p:nvPr>
        </p:nvSpPr>
        <p:spPr>
          <a:xfrm rot="-5400000">
            <a:off x="7870617"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OW Cover - Side Photo">
  <p:cSld name="1_GROW Cover - Side Photo">
    <p:bg>
      <p:bgPr>
        <a:solidFill>
          <a:schemeClr val="dk1"/>
        </a:solidFill>
      </p:bgPr>
    </p:bg>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2">
            <a:alphaModFix/>
          </a:blip>
          <a:srcRect b="0" l="23164" r="23164" t="0"/>
          <a:stretch/>
        </p:blipFill>
        <p:spPr>
          <a:xfrm>
            <a:off x="114300" y="111995"/>
            <a:ext cx="3943352" cy="4914902"/>
          </a:xfrm>
          <a:prstGeom prst="rect">
            <a:avLst/>
          </a:prstGeom>
          <a:noFill/>
          <a:ln>
            <a:noFill/>
          </a:ln>
        </p:spPr>
      </p:pic>
      <p:sp>
        <p:nvSpPr>
          <p:cNvPr id="67" name="Google Shape;67;p15"/>
          <p:cNvSpPr/>
          <p:nvPr/>
        </p:nvSpPr>
        <p:spPr>
          <a:xfrm>
            <a:off x="3733800" y="111996"/>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68" name="Google Shape;68;p15"/>
          <p:cNvSpPr txBox="1"/>
          <p:nvPr>
            <p:ph type="ctrTitle"/>
          </p:nvPr>
        </p:nvSpPr>
        <p:spPr>
          <a:xfrm>
            <a:off x="4041517"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9" name="Google Shape;69;p15"/>
          <p:cNvSpPr txBox="1"/>
          <p:nvPr>
            <p:ph idx="1" type="subTitle"/>
          </p:nvPr>
        </p:nvSpPr>
        <p:spPr>
          <a:xfrm>
            <a:off x="4041516" y="3086100"/>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70" name="Google Shape;70;p15"/>
          <p:cNvCxnSpPr/>
          <p:nvPr/>
        </p:nvCxnSpPr>
        <p:spPr>
          <a:xfrm>
            <a:off x="41148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71" name="Google Shape;71;p15"/>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72" name="Google Shape;72;p15" title="USAID logo"/>
          <p:cNvPicPr preferRelativeResize="0"/>
          <p:nvPr/>
        </p:nvPicPr>
        <p:blipFill rotWithShape="1">
          <a:blip r:embed="rId3">
            <a:alphaModFix/>
          </a:blip>
          <a:srcRect b="0" l="0" r="0" t="0"/>
          <a:stretch/>
        </p:blipFill>
        <p:spPr>
          <a:xfrm>
            <a:off x="7143750" y="514350"/>
            <a:ext cx="1368892" cy="408008"/>
          </a:xfrm>
          <a:prstGeom prst="rect">
            <a:avLst/>
          </a:prstGeom>
          <a:noFill/>
          <a:ln>
            <a:noFill/>
          </a:ln>
          <a:effectLst>
            <a:outerShdw blurRad="254000" rotWithShape="0" algn="tl">
              <a:srgbClr val="000000">
                <a:alpha val="20000"/>
              </a:srgb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Title Only">
  <p:cSld name="Dark Red/White Title Only">
    <p:bg>
      <p:bgPr>
        <a:solidFill>
          <a:schemeClr val="lt1"/>
        </a:solidFill>
      </p:bgPr>
    </p:bg>
    <p:spTree>
      <p:nvGrpSpPr>
        <p:cNvPr id="73" name="Shape 73"/>
        <p:cNvGrpSpPr/>
        <p:nvPr/>
      </p:nvGrpSpPr>
      <p:grpSpPr>
        <a:xfrm>
          <a:off x="0" y="0"/>
          <a:ext cx="0" cy="0"/>
          <a:chOff x="0" y="0"/>
          <a:chExt cx="0" cy="0"/>
        </a:xfrm>
      </p:grpSpPr>
      <p:sp>
        <p:nvSpPr>
          <p:cNvPr id="74" name="Google Shape;74;p16"/>
          <p:cNvSpPr/>
          <p:nvPr>
            <p:ph idx="2" type="pic"/>
          </p:nvPr>
        </p:nvSpPr>
        <p:spPr>
          <a:xfrm>
            <a:off x="152400" y="114300"/>
            <a:ext cx="4419600" cy="4914900"/>
          </a:xfrm>
          <a:prstGeom prst="rect">
            <a:avLst/>
          </a:prstGeom>
          <a:solidFill>
            <a:srgbClr val="E7E7E6">
              <a:alpha val="40000"/>
            </a:srgbClr>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75" name="Google Shape;75;p16"/>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6" name="Google Shape;76;p16"/>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6"/>
          <p:cNvSpPr txBox="1"/>
          <p:nvPr>
            <p:ph idx="1" type="body"/>
          </p:nvPr>
        </p:nvSpPr>
        <p:spPr>
          <a:xfrm rot="-5400000">
            <a:off x="3474100"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78" name="Google Shape;78;p16"/>
          <p:cNvSpPr txBox="1"/>
          <p:nvPr>
            <p:ph type="title"/>
          </p:nvPr>
        </p:nvSpPr>
        <p:spPr>
          <a:xfrm>
            <a:off x="4877104" y="2228851"/>
            <a:ext cx="3885900" cy="7155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1 Content + Right Photo">
  <p:cSld name="Dark Red/Gray 1 Content + Right Photo">
    <p:bg>
      <p:bgPr>
        <a:solidFill>
          <a:srgbClr val="FBFBFB">
            <a:alpha val="40000"/>
          </a:srgbClr>
        </a:solidFill>
      </p:bgPr>
    </p:bg>
    <p:spTree>
      <p:nvGrpSpPr>
        <p:cNvPr id="79" name="Shape 79"/>
        <p:cNvGrpSpPr/>
        <p:nvPr/>
      </p:nvGrpSpPr>
      <p:grpSpPr>
        <a:xfrm>
          <a:off x="0" y="0"/>
          <a:ext cx="0" cy="0"/>
          <a:chOff x="0" y="0"/>
          <a:chExt cx="0" cy="0"/>
        </a:xfrm>
      </p:grpSpPr>
      <p:sp>
        <p:nvSpPr>
          <p:cNvPr id="80" name="Google Shape;80;p17"/>
          <p:cNvSpPr/>
          <p:nvPr>
            <p:ph idx="2" type="pic"/>
          </p:nvPr>
        </p:nvSpPr>
        <p:spPr>
          <a:xfrm>
            <a:off x="4610100" y="111470"/>
            <a:ext cx="4419600" cy="4914900"/>
          </a:xfrm>
          <a:prstGeom prst="rect">
            <a:avLst/>
          </a:prstGeom>
          <a:solidFill>
            <a:srgbClr val="FFFFFF"/>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81" name="Google Shape;81;p17"/>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 name="Google Shape;82;p17"/>
          <p:cNvSpPr txBox="1"/>
          <p:nvPr>
            <p:ph idx="12" type="sldNum"/>
          </p:nvPr>
        </p:nvSpPr>
        <p:spPr>
          <a:xfrm>
            <a:off x="68961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17"/>
          <p:cNvSpPr txBox="1"/>
          <p:nvPr>
            <p:ph idx="1" type="body"/>
          </p:nvPr>
        </p:nvSpPr>
        <p:spPr>
          <a:xfrm>
            <a:off x="457200" y="1543051"/>
            <a:ext cx="3657600" cy="30861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chemeClr val="dk1"/>
              </a:buClr>
              <a:buSzPts val="1200"/>
              <a:buChar char="•"/>
              <a:defRPr sz="1200">
                <a:solidFill>
                  <a:schemeClr val="dk1"/>
                </a:solidFill>
              </a:defRPr>
            </a:lvl3pPr>
            <a:lvl4pPr indent="-298450" lvl="3" marL="1828800" rtl="0" algn="l">
              <a:lnSpc>
                <a:spcPct val="100000"/>
              </a:lnSpc>
              <a:spcBef>
                <a:spcPts val="200"/>
              </a:spcBef>
              <a:spcAft>
                <a:spcPts val="0"/>
              </a:spcAft>
              <a:buClr>
                <a:schemeClr val="dk1"/>
              </a:buClr>
              <a:buSzPts val="1100"/>
              <a:buChar char="–"/>
              <a:defRPr sz="1100">
                <a:solidFill>
                  <a:schemeClr val="dk1"/>
                </a:solidFill>
              </a:defRPr>
            </a:lvl4pPr>
            <a:lvl5pPr indent="-298450" lvl="4" marL="2286000" rtl="0" algn="l">
              <a:lnSpc>
                <a:spcPct val="100000"/>
              </a:lnSpc>
              <a:spcBef>
                <a:spcPts val="200"/>
              </a:spcBef>
              <a:spcAft>
                <a:spcPts val="0"/>
              </a:spcAft>
              <a:buClr>
                <a:srgbClr val="FFFFFF"/>
              </a:buClr>
              <a:buSzPts val="1100"/>
              <a:buChar char="»"/>
              <a:defRPr>
                <a:solidFill>
                  <a:srgbClr val="FFFFFF"/>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84" name="Google Shape;84;p17"/>
          <p:cNvSpPr txBox="1"/>
          <p:nvPr>
            <p:ph type="title"/>
          </p:nvPr>
        </p:nvSpPr>
        <p:spPr>
          <a:xfrm>
            <a:off x="457200" y="632990"/>
            <a:ext cx="3657300" cy="715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5" name="Google Shape;85;p17"/>
          <p:cNvSpPr txBox="1"/>
          <p:nvPr>
            <p:ph idx="3"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 Full Dark Red">
  <p:cSld name="Closing Slide - Full Dark Red">
    <p:bg>
      <p:bgPr>
        <a:solidFill>
          <a:schemeClr val="dk2"/>
        </a:solidFill>
      </p:bgPr>
    </p:bg>
    <p:spTree>
      <p:nvGrpSpPr>
        <p:cNvPr id="86" name="Shape 86"/>
        <p:cNvGrpSpPr/>
        <p:nvPr/>
      </p:nvGrpSpPr>
      <p:grpSpPr>
        <a:xfrm>
          <a:off x="0" y="0"/>
          <a:ext cx="0" cy="0"/>
          <a:chOff x="0" y="0"/>
          <a:chExt cx="0" cy="0"/>
        </a:xfrm>
      </p:grpSpPr>
      <p:sp>
        <p:nvSpPr>
          <p:cNvPr id="87" name="Google Shape;87;p18"/>
          <p:cNvSpPr txBox="1"/>
          <p:nvPr>
            <p:ph idx="10" type="dt"/>
          </p:nvPr>
        </p:nvSpPr>
        <p:spPr>
          <a:xfrm>
            <a:off x="1143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8" name="Google Shape;88;p18"/>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9" name="Google Shape;89;p18"/>
          <p:cNvSpPr txBox="1"/>
          <p:nvPr>
            <p:ph idx="12" type="sldNum"/>
          </p:nvPr>
        </p:nvSpPr>
        <p:spPr>
          <a:xfrm>
            <a:off x="68961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90" name="Google Shape;90;p18"/>
          <p:cNvPicPr preferRelativeResize="0"/>
          <p:nvPr/>
        </p:nvPicPr>
        <p:blipFill rotWithShape="1">
          <a:blip r:embed="rId2">
            <a:alphaModFix/>
          </a:blip>
          <a:srcRect b="0" l="0" r="0" t="0"/>
          <a:stretch/>
        </p:blipFill>
        <p:spPr>
          <a:xfrm>
            <a:off x="3543300" y="1692212"/>
            <a:ext cx="2057400" cy="175907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Title Only">
  <p:cSld name="GROW_Dark Red/White Title Only">
    <p:bg>
      <p:bgPr>
        <a:solidFill>
          <a:schemeClr val="dk2"/>
        </a:solidFill>
      </p:bgPr>
    </p:bg>
    <p:spTree>
      <p:nvGrpSpPr>
        <p:cNvPr id="91" name="Shape 91"/>
        <p:cNvGrpSpPr/>
        <p:nvPr/>
      </p:nvGrpSpPr>
      <p:grpSpPr>
        <a:xfrm>
          <a:off x="0" y="0"/>
          <a:ext cx="0" cy="0"/>
          <a:chOff x="0" y="0"/>
          <a:chExt cx="0" cy="0"/>
        </a:xfrm>
      </p:grpSpPr>
      <p:sp>
        <p:nvSpPr>
          <p:cNvPr id="92" name="Google Shape;92;p19"/>
          <p:cNvSpPr/>
          <p:nvPr>
            <p:ph idx="2" type="pic"/>
          </p:nvPr>
        </p:nvSpPr>
        <p:spPr>
          <a:xfrm>
            <a:off x="4610100" y="114300"/>
            <a:ext cx="4419600" cy="4914900"/>
          </a:xfrm>
          <a:prstGeom prst="rect">
            <a:avLst/>
          </a:prstGeom>
          <a:solidFill>
            <a:srgbClr val="FFFFFF"/>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93" name="Google Shape;93;p19"/>
          <p:cNvSpPr txBox="1"/>
          <p:nvPr>
            <p:ph idx="10" type="dt"/>
          </p:nvPr>
        </p:nvSpPr>
        <p:spPr>
          <a:xfrm>
            <a:off x="1143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4" name="Google Shape;94;p19"/>
          <p:cNvSpPr txBox="1"/>
          <p:nvPr>
            <p:ph idx="12" type="sldNum"/>
          </p:nvPr>
        </p:nvSpPr>
        <p:spPr>
          <a:xfrm>
            <a:off x="68961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9"/>
          <p:cNvSpPr txBox="1"/>
          <p:nvPr>
            <p:ph idx="1"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6C6463"/>
              </a:buClr>
              <a:buSzPts val="500"/>
              <a:buNone/>
              <a:defRPr sz="500">
                <a:solidFill>
                  <a:srgbClr val="6C6463"/>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96" name="Google Shape;96;p19"/>
          <p:cNvSpPr txBox="1"/>
          <p:nvPr>
            <p:ph type="title"/>
          </p:nvPr>
        </p:nvSpPr>
        <p:spPr>
          <a:xfrm>
            <a:off x="400050" y="2321182"/>
            <a:ext cx="3885900" cy="5310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Clr>
                <a:schemeClr val="lt1"/>
              </a:buClr>
              <a:buSzPts val="1500"/>
              <a:buFont typeface="Gill Sans"/>
              <a:buNone/>
              <a:defRPr b="1" i="0" sz="15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3 Content">
  <p:cSld name="Dark Red/White 3 Content">
    <p:bg>
      <p:bgPr>
        <a:solidFill>
          <a:schemeClr val="lt1"/>
        </a:solidFill>
      </p:bgPr>
    </p:bg>
    <p:spTree>
      <p:nvGrpSpPr>
        <p:cNvPr id="97" name="Shape 97"/>
        <p:cNvGrpSpPr/>
        <p:nvPr/>
      </p:nvGrpSpPr>
      <p:grpSpPr>
        <a:xfrm>
          <a:off x="0" y="0"/>
          <a:ext cx="0" cy="0"/>
          <a:chOff x="0" y="0"/>
          <a:chExt cx="0" cy="0"/>
        </a:xfrm>
      </p:grpSpPr>
      <p:sp>
        <p:nvSpPr>
          <p:cNvPr id="98" name="Google Shape;98;p20"/>
          <p:cNvSpPr txBox="1"/>
          <p:nvPr>
            <p:ph idx="1" type="body"/>
          </p:nvPr>
        </p:nvSpPr>
        <p:spPr>
          <a:xfrm>
            <a:off x="686104" y="1200150"/>
            <a:ext cx="25143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rgbClr val="6C6463"/>
              </a:buClr>
              <a:buSzPts val="1500"/>
              <a:buChar char="•"/>
              <a:defRPr sz="1500">
                <a:solidFill>
                  <a:srgbClr val="6C6463"/>
                </a:solidFill>
              </a:defRPr>
            </a:lvl1pPr>
            <a:lvl2pPr indent="-317500" lvl="1" marL="914400" rtl="0" algn="l">
              <a:lnSpc>
                <a:spcPct val="100000"/>
              </a:lnSpc>
              <a:spcBef>
                <a:spcPts val="900"/>
              </a:spcBef>
              <a:spcAft>
                <a:spcPts val="0"/>
              </a:spcAft>
              <a:buClr>
                <a:srgbClr val="6C6463"/>
              </a:buClr>
              <a:buSzPts val="1400"/>
              <a:buChar char="–"/>
              <a:defRPr sz="1400">
                <a:solidFill>
                  <a:srgbClr val="6C6463"/>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99" name="Google Shape;99;p20"/>
          <p:cNvSpPr txBox="1"/>
          <p:nvPr>
            <p:ph idx="2" type="body"/>
          </p:nvPr>
        </p:nvSpPr>
        <p:spPr>
          <a:xfrm>
            <a:off x="5943600" y="1200150"/>
            <a:ext cx="25149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rgbClr val="6C6463"/>
              </a:buClr>
              <a:buSzPts val="1500"/>
              <a:buChar char="•"/>
              <a:defRPr sz="1500">
                <a:solidFill>
                  <a:srgbClr val="6C6463"/>
                </a:solidFill>
              </a:defRPr>
            </a:lvl1pPr>
            <a:lvl2pPr indent="-317500" lvl="1" marL="914400" rtl="0" algn="l">
              <a:lnSpc>
                <a:spcPct val="100000"/>
              </a:lnSpc>
              <a:spcBef>
                <a:spcPts val="900"/>
              </a:spcBef>
              <a:spcAft>
                <a:spcPts val="0"/>
              </a:spcAft>
              <a:buClr>
                <a:srgbClr val="6C6463"/>
              </a:buClr>
              <a:buSzPts val="1400"/>
              <a:buChar char="–"/>
              <a:defRPr sz="1400">
                <a:solidFill>
                  <a:srgbClr val="6C6463"/>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100" name="Google Shape;100;p20"/>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 name="Google Shape;101;p20"/>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 name="Google Shape;102;p20"/>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20"/>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20"/>
          <p:cNvSpPr txBox="1"/>
          <p:nvPr>
            <p:ph idx="3" type="body"/>
          </p:nvPr>
        </p:nvSpPr>
        <p:spPr>
          <a:xfrm>
            <a:off x="3314549" y="1200150"/>
            <a:ext cx="25149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rgbClr val="6C6463"/>
              </a:buClr>
              <a:buSzPts val="1500"/>
              <a:buChar char="•"/>
              <a:defRPr sz="1500">
                <a:solidFill>
                  <a:srgbClr val="6C6463"/>
                </a:solidFill>
              </a:defRPr>
            </a:lvl1pPr>
            <a:lvl2pPr indent="-317500" lvl="1" marL="914400" rtl="0" algn="l">
              <a:lnSpc>
                <a:spcPct val="100000"/>
              </a:lnSpc>
              <a:spcBef>
                <a:spcPts val="900"/>
              </a:spcBef>
              <a:spcAft>
                <a:spcPts val="0"/>
              </a:spcAft>
              <a:buClr>
                <a:srgbClr val="6C6463"/>
              </a:buClr>
              <a:buSzPts val="1400"/>
              <a:buChar char="–"/>
              <a:defRPr sz="1400">
                <a:solidFill>
                  <a:srgbClr val="6C6463"/>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1 Content">
  <p:cSld name="Dark Red/White 1 Content">
    <p:bg>
      <p:bgPr>
        <a:solidFill>
          <a:schemeClr val="lt1"/>
        </a:solidFill>
      </p:bgPr>
    </p:bg>
    <p:spTree>
      <p:nvGrpSpPr>
        <p:cNvPr id="105" name="Shape 105"/>
        <p:cNvGrpSpPr/>
        <p:nvPr/>
      </p:nvGrpSpPr>
      <p:grpSpPr>
        <a:xfrm>
          <a:off x="0" y="0"/>
          <a:ext cx="0" cy="0"/>
          <a:chOff x="0" y="0"/>
          <a:chExt cx="0" cy="0"/>
        </a:xfrm>
      </p:grpSpPr>
      <p:sp>
        <p:nvSpPr>
          <p:cNvPr id="106" name="Google Shape;106;p21"/>
          <p:cNvSpPr txBox="1"/>
          <p:nvPr>
            <p:ph idx="1" type="body"/>
          </p:nvPr>
        </p:nvSpPr>
        <p:spPr>
          <a:xfrm>
            <a:off x="685800" y="1200150"/>
            <a:ext cx="7772400" cy="34290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0"/>
              </a:spcBef>
              <a:spcAft>
                <a:spcPts val="0"/>
              </a:spcAft>
              <a:buClr>
                <a:srgbClr val="635C5B"/>
              </a:buClr>
              <a:buSzPts val="1400"/>
              <a:buChar char="•"/>
              <a:defRPr/>
            </a:lvl1pPr>
            <a:lvl2pPr indent="-317500" lvl="1" marL="914400" rtl="0" algn="l">
              <a:lnSpc>
                <a:spcPct val="100000"/>
              </a:lnSpc>
              <a:spcBef>
                <a:spcPts val="900"/>
              </a:spcBef>
              <a:spcAft>
                <a:spcPts val="0"/>
              </a:spcAft>
              <a:buClr>
                <a:srgbClr val="635C5B"/>
              </a:buClr>
              <a:buSzPts val="1400"/>
              <a:buChar char="–"/>
              <a:defRPr/>
            </a:lvl2pPr>
            <a:lvl3pPr indent="-317500" lvl="2" marL="1371600" rtl="0" algn="l">
              <a:lnSpc>
                <a:spcPct val="100000"/>
              </a:lnSpc>
              <a:spcBef>
                <a:spcPts val="900"/>
              </a:spcBef>
              <a:spcAft>
                <a:spcPts val="0"/>
              </a:spcAft>
              <a:buClr>
                <a:srgbClr val="6C6463"/>
              </a:buClr>
              <a:buSzPts val="1400"/>
              <a:buChar char="•"/>
              <a:defRPr/>
            </a:lvl3pPr>
            <a:lvl4pPr indent="-317500" lvl="3" marL="1828800" rtl="0" algn="l">
              <a:lnSpc>
                <a:spcPct val="100000"/>
              </a:lnSpc>
              <a:spcBef>
                <a:spcPts val="300"/>
              </a:spcBef>
              <a:spcAft>
                <a:spcPts val="0"/>
              </a:spcAft>
              <a:buClr>
                <a:srgbClr val="6C6463"/>
              </a:buClr>
              <a:buSzPts val="1400"/>
              <a:buChar char="–"/>
              <a:defRPr/>
            </a:lvl4pPr>
            <a:lvl5pPr indent="-317500" lvl="4" marL="2286000" rtl="0" algn="l">
              <a:lnSpc>
                <a:spcPct val="100000"/>
              </a:lnSpc>
              <a:spcBef>
                <a:spcPts val="300"/>
              </a:spcBef>
              <a:spcAft>
                <a:spcPts val="0"/>
              </a:spcAft>
              <a:buClr>
                <a:srgbClr val="6C6463"/>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107" name="Google Shape;107;p21"/>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1"/>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21"/>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21"/>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 Cover - Full Photo with overlay">
  <p:cSld name="GROW Cover - Full Photo with overlay">
    <p:bg>
      <p:bgPr>
        <a:solidFill>
          <a:schemeClr val="dk1"/>
        </a:solidFill>
      </p:bgPr>
    </p:bg>
    <p:spTree>
      <p:nvGrpSpPr>
        <p:cNvPr id="111" name="Shape 111"/>
        <p:cNvGrpSpPr/>
        <p:nvPr/>
      </p:nvGrpSpPr>
      <p:grpSpPr>
        <a:xfrm>
          <a:off x="0" y="0"/>
          <a:ext cx="0" cy="0"/>
          <a:chOff x="0" y="0"/>
          <a:chExt cx="0" cy="0"/>
        </a:xfrm>
      </p:grpSpPr>
      <p:pic>
        <p:nvPicPr>
          <p:cNvPr id="112" name="Google Shape;112;p22"/>
          <p:cNvPicPr preferRelativeResize="0"/>
          <p:nvPr/>
        </p:nvPicPr>
        <p:blipFill rotWithShape="1">
          <a:blip r:embed="rId2">
            <a:alphaModFix/>
          </a:blip>
          <a:srcRect b="0" l="21357" r="21352" t="0"/>
          <a:stretch/>
        </p:blipFill>
        <p:spPr>
          <a:xfrm>
            <a:off x="887669" y="124968"/>
            <a:ext cx="7383901" cy="4904233"/>
          </a:xfrm>
          <a:prstGeom prst="rect">
            <a:avLst/>
          </a:prstGeom>
          <a:solidFill>
            <a:srgbClr val="CFCDC9"/>
          </a:solidFill>
          <a:ln>
            <a:noFill/>
          </a:ln>
        </p:spPr>
      </p:pic>
      <p:pic>
        <p:nvPicPr>
          <p:cNvPr id="113" name="Google Shape;113;p22"/>
          <p:cNvPicPr preferRelativeResize="0"/>
          <p:nvPr/>
        </p:nvPicPr>
        <p:blipFill rotWithShape="1">
          <a:blip r:embed="rId2">
            <a:alphaModFix/>
          </a:blip>
          <a:srcRect b="0" l="0" r="41646" t="0"/>
          <a:stretch/>
        </p:blipFill>
        <p:spPr>
          <a:xfrm>
            <a:off x="750261" y="119644"/>
            <a:ext cx="7521300" cy="4904213"/>
          </a:xfrm>
          <a:prstGeom prst="rect">
            <a:avLst/>
          </a:prstGeom>
          <a:noFill/>
          <a:ln>
            <a:noFill/>
          </a:ln>
        </p:spPr>
      </p:pic>
      <p:sp>
        <p:nvSpPr>
          <p:cNvPr id="114" name="Google Shape;114;p22"/>
          <p:cNvSpPr/>
          <p:nvPr/>
        </p:nvSpPr>
        <p:spPr>
          <a:xfrm>
            <a:off x="110925" y="115028"/>
            <a:ext cx="8922300" cy="4924200"/>
          </a:xfrm>
          <a:prstGeom prst="rect">
            <a:avLst/>
          </a:prstGeom>
          <a:solidFill>
            <a:schemeClr val="lt1">
              <a:alpha val="5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15" name="Google Shape;115;p22"/>
          <p:cNvSpPr txBox="1"/>
          <p:nvPr>
            <p:ph type="ctrTitle"/>
          </p:nvPr>
        </p:nvSpPr>
        <p:spPr>
          <a:xfrm>
            <a:off x="685800" y="2914651"/>
            <a:ext cx="4781400" cy="857400"/>
          </a:xfrm>
          <a:prstGeom prst="rect">
            <a:avLst/>
          </a:prstGeom>
          <a:noFill/>
          <a:ln>
            <a:noFill/>
          </a:ln>
          <a:effectLst>
            <a:outerShdw blurRad="254000" rotWithShape="0" algn="tl">
              <a:srgbClr val="000000">
                <a:alpha val="20000"/>
              </a:srgbClr>
            </a:outerShdw>
          </a:effectLst>
        </p:spPr>
        <p:txBody>
          <a:bodyPr anchorCtr="0" anchor="b" bIns="34275" lIns="68575" spcFirstLastPara="1" rIns="68575" wrap="square" tIns="34275">
            <a:noAutofit/>
          </a:bodyPr>
          <a:lstStyle>
            <a:lvl1pPr lvl="0" rtl="0" algn="l">
              <a:lnSpc>
                <a:spcPct val="100000"/>
              </a:lnSpc>
              <a:spcBef>
                <a:spcPts val="0"/>
              </a:spcBef>
              <a:spcAft>
                <a:spcPts val="0"/>
              </a:spcAft>
              <a:buClr>
                <a:schemeClr val="dk2"/>
              </a:buClr>
              <a:buSzPts val="2300"/>
              <a:buFont typeface="Gill Sans"/>
              <a:buNone/>
              <a:defRPr b="1" sz="23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6" name="Google Shape;116;p22"/>
          <p:cNvSpPr txBox="1"/>
          <p:nvPr>
            <p:ph idx="1" type="subTitle"/>
          </p:nvPr>
        </p:nvSpPr>
        <p:spPr>
          <a:xfrm>
            <a:off x="685800" y="4057650"/>
            <a:ext cx="3124200" cy="6858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dk2"/>
              </a:buClr>
              <a:buSzPts val="1400"/>
              <a:buNone/>
              <a:defRPr sz="1400">
                <a:solidFill>
                  <a:schemeClr val="dk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17" name="Google Shape;117;p22"/>
          <p:cNvCxnSpPr/>
          <p:nvPr/>
        </p:nvCxnSpPr>
        <p:spPr>
          <a:xfrm>
            <a:off x="762000" y="3908427"/>
            <a:ext cx="320100" cy="0"/>
          </a:xfrm>
          <a:prstGeom prst="straightConnector1">
            <a:avLst/>
          </a:prstGeom>
          <a:noFill/>
          <a:ln cap="flat" cmpd="sng" w="19050">
            <a:solidFill>
              <a:schemeClr val="dk2"/>
            </a:solidFill>
            <a:prstDash val="solid"/>
            <a:round/>
            <a:headEnd len="sm" w="sm" type="none"/>
            <a:tailEnd len="sm" w="sm" type="none"/>
          </a:ln>
          <a:effectLst>
            <a:outerShdw blurRad="254000" rotWithShape="0" algn="tl">
              <a:srgbClr val="000000">
                <a:alpha val="40000"/>
              </a:srgbClr>
            </a:outerShdw>
          </a:effectLst>
        </p:spPr>
      </p:cxnSp>
      <p:grpSp>
        <p:nvGrpSpPr>
          <p:cNvPr id="118" name="Google Shape;118;p22"/>
          <p:cNvGrpSpPr/>
          <p:nvPr/>
        </p:nvGrpSpPr>
        <p:grpSpPr>
          <a:xfrm>
            <a:off x="750277" y="114298"/>
            <a:ext cx="1935900" cy="742950"/>
            <a:chOff x="457200" y="152397"/>
            <a:chExt cx="1935900" cy="990600"/>
          </a:xfrm>
        </p:grpSpPr>
        <p:sp>
          <p:nvSpPr>
            <p:cNvPr id="119" name="Google Shape;119;p22"/>
            <p:cNvSpPr/>
            <p:nvPr/>
          </p:nvSpPr>
          <p:spPr>
            <a:xfrm>
              <a:off x="457200" y="152397"/>
              <a:ext cx="1935900" cy="9906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pic>
          <p:nvPicPr>
            <p:cNvPr descr="USAID handshake seal and the text, United States Agency for International Development, USAID: From the American People" id="120" name="Google Shape;120;p22" title="USAID logo"/>
            <p:cNvPicPr preferRelativeResize="0"/>
            <p:nvPr/>
          </p:nvPicPr>
          <p:blipFill rotWithShape="1">
            <a:blip r:embed="rId3">
              <a:alphaModFix/>
            </a:blip>
            <a:srcRect b="0" l="0" r="0" t="0"/>
            <a:stretch/>
          </p:blipFill>
          <p:spPr>
            <a:xfrm>
              <a:off x="740641" y="375693"/>
              <a:ext cx="1368892" cy="544010"/>
            </a:xfrm>
            <a:prstGeom prst="rect">
              <a:avLst/>
            </a:prstGeom>
            <a:noFill/>
            <a:ln>
              <a:noFill/>
            </a:ln>
            <a:effectLst>
              <a:outerShdw blurRad="254000" rotWithShape="0" algn="tl">
                <a:srgbClr val="000000">
                  <a:alpha val="20000"/>
                </a:srgbClr>
              </a:outerShdw>
            </a:effectLst>
          </p:spPr>
        </p:pic>
      </p:grpSp>
    </p:spTree>
  </p:cSld>
  <p:clrMapOvr>
    <a:masterClrMapping/>
  </p:clrMapOvr>
  <p:extLst>
    <p:ext uri="{DCECCB84-F9BA-43D5-87BE-67443E8EF086}">
      <p15:sldGuideLst>
        <p15:guide id="1" pos="4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 Cover - Side Photo">
  <p:cSld name="GROW Cover - Side Photo">
    <p:bg>
      <p:bgPr>
        <a:solidFill>
          <a:schemeClr val="dk1"/>
        </a:solidFill>
      </p:bgPr>
    </p:bg>
    <p:spTree>
      <p:nvGrpSpPr>
        <p:cNvPr id="121" name="Shape 121"/>
        <p:cNvGrpSpPr/>
        <p:nvPr/>
      </p:nvGrpSpPr>
      <p:grpSpPr>
        <a:xfrm>
          <a:off x="0" y="0"/>
          <a:ext cx="0" cy="0"/>
          <a:chOff x="0" y="0"/>
          <a:chExt cx="0" cy="0"/>
        </a:xfrm>
      </p:grpSpPr>
      <p:pic>
        <p:nvPicPr>
          <p:cNvPr id="122" name="Google Shape;122;p23"/>
          <p:cNvPicPr preferRelativeResize="0"/>
          <p:nvPr/>
        </p:nvPicPr>
        <p:blipFill rotWithShape="1">
          <a:blip r:embed="rId2">
            <a:alphaModFix/>
          </a:blip>
          <a:srcRect b="2273" l="21517" r="15731" t="2206"/>
          <a:stretch/>
        </p:blipFill>
        <p:spPr>
          <a:xfrm>
            <a:off x="5386669" y="114299"/>
            <a:ext cx="3643033" cy="4914900"/>
          </a:xfrm>
          <a:prstGeom prst="rect">
            <a:avLst/>
          </a:prstGeom>
          <a:noFill/>
          <a:ln>
            <a:noFill/>
          </a:ln>
        </p:spPr>
      </p:pic>
      <p:sp>
        <p:nvSpPr>
          <p:cNvPr id="123" name="Google Shape;123;p23"/>
          <p:cNvSpPr/>
          <p:nvPr/>
        </p:nvSpPr>
        <p:spPr>
          <a:xfrm>
            <a:off x="114300" y="114299"/>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24" name="Google Shape;124;p23"/>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 name="Google Shape;125;p23"/>
          <p:cNvSpPr txBox="1"/>
          <p:nvPr>
            <p:ph idx="1" type="subTitle"/>
          </p:nvPr>
        </p:nvSpPr>
        <p:spPr>
          <a:xfrm>
            <a:off x="685800" y="3086100"/>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26" name="Google Shape;126;p23"/>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27" name="Google Shape;127;p23"/>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28" name="Google Shape;128;p23" title="USAID logo"/>
          <p:cNvPicPr preferRelativeResize="0"/>
          <p:nvPr/>
        </p:nvPicPr>
        <p:blipFill rotWithShape="1">
          <a:blip r:embed="rId3">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pic>
        <p:nvPicPr>
          <p:cNvPr id="129" name="Google Shape;129;p23"/>
          <p:cNvPicPr preferRelativeResize="0"/>
          <p:nvPr/>
        </p:nvPicPr>
        <p:blipFill rotWithShape="1">
          <a:blip r:embed="rId4">
            <a:alphaModFix/>
          </a:blip>
          <a:srcRect b="7479" l="0" r="0" t="5947"/>
          <a:stretch/>
        </p:blipFill>
        <p:spPr>
          <a:xfrm>
            <a:off x="5386669" y="114300"/>
            <a:ext cx="3643032" cy="4914900"/>
          </a:xfrm>
          <a:prstGeom prst="rect">
            <a:avLst/>
          </a:prstGeom>
          <a:noFill/>
          <a:ln>
            <a:noFill/>
          </a:ln>
        </p:spPr>
      </p:pic>
      <p:sp>
        <p:nvSpPr>
          <p:cNvPr id="130" name="Google Shape;130;p23"/>
          <p:cNvSpPr/>
          <p:nvPr/>
        </p:nvSpPr>
        <p:spPr>
          <a:xfrm>
            <a:off x="5386697" y="114309"/>
            <a:ext cx="36429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OW Cover - Side Photo 1">
  <p:cSld name="2_GROW Cover - Side Photo_1">
    <p:bg>
      <p:bgPr>
        <a:solidFill>
          <a:schemeClr val="dk1"/>
        </a:solidFill>
      </p:bgPr>
    </p:bg>
    <p:spTree>
      <p:nvGrpSpPr>
        <p:cNvPr id="131" name="Shape 131"/>
        <p:cNvGrpSpPr/>
        <p:nvPr/>
      </p:nvGrpSpPr>
      <p:grpSpPr>
        <a:xfrm>
          <a:off x="0" y="0"/>
          <a:ext cx="0" cy="0"/>
          <a:chOff x="0" y="0"/>
          <a:chExt cx="0" cy="0"/>
        </a:xfrm>
      </p:grpSpPr>
      <p:pic>
        <p:nvPicPr>
          <p:cNvPr id="132" name="Google Shape;132;p24"/>
          <p:cNvPicPr preferRelativeResize="0"/>
          <p:nvPr/>
        </p:nvPicPr>
        <p:blipFill rotWithShape="1">
          <a:blip r:embed="rId2">
            <a:alphaModFix/>
          </a:blip>
          <a:srcRect b="0" l="0" r="0" t="0"/>
          <a:stretch/>
        </p:blipFill>
        <p:spPr>
          <a:xfrm>
            <a:off x="114300" y="133893"/>
            <a:ext cx="8915401" cy="4895307"/>
          </a:xfrm>
          <a:prstGeom prst="rect">
            <a:avLst/>
          </a:prstGeom>
          <a:noFill/>
          <a:ln>
            <a:noFill/>
          </a:ln>
        </p:spPr>
      </p:pic>
      <p:sp>
        <p:nvSpPr>
          <p:cNvPr id="133" name="Google Shape;133;p24"/>
          <p:cNvSpPr/>
          <p:nvPr/>
        </p:nvSpPr>
        <p:spPr>
          <a:xfrm>
            <a:off x="114300" y="121805"/>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34" name="Google Shape;134;p24"/>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24"/>
          <p:cNvSpPr txBox="1"/>
          <p:nvPr>
            <p:ph idx="1" type="subTitle"/>
          </p:nvPr>
        </p:nvSpPr>
        <p:spPr>
          <a:xfrm>
            <a:off x="691522" y="3221018"/>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36" name="Google Shape;136;p24"/>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37" name="Google Shape;137;p24"/>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no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38" name="Google Shape;138;p24" title="USAID logo"/>
          <p:cNvPicPr preferRelativeResize="0"/>
          <p:nvPr/>
        </p:nvPicPr>
        <p:blipFill rotWithShape="1">
          <a:blip r:embed="rId3">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pic>
        <p:nvPicPr>
          <p:cNvPr id="139" name="Google Shape;139;p24"/>
          <p:cNvPicPr preferRelativeResize="0"/>
          <p:nvPr/>
        </p:nvPicPr>
        <p:blipFill rotWithShape="1">
          <a:blip r:embed="rId4">
            <a:alphaModFix/>
          </a:blip>
          <a:srcRect b="0" l="9344" r="9328" t="0"/>
          <a:stretch/>
        </p:blipFill>
        <p:spPr>
          <a:xfrm>
            <a:off x="5410200" y="124098"/>
            <a:ext cx="3642976" cy="4914900"/>
          </a:xfrm>
          <a:prstGeom prst="rect">
            <a:avLst/>
          </a:prstGeom>
          <a:noFill/>
          <a:ln>
            <a:noFill/>
          </a:ln>
        </p:spPr>
      </p:pic>
      <p:sp>
        <p:nvSpPr>
          <p:cNvPr id="140" name="Google Shape;140;p24"/>
          <p:cNvSpPr/>
          <p:nvPr/>
        </p:nvSpPr>
        <p:spPr>
          <a:xfrm>
            <a:off x="5410200" y="-24079"/>
            <a:ext cx="36429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GROW Cover - Side Photo">
  <p:cSld name="5_GROW Cover - Side Photo">
    <p:bg>
      <p:bgPr>
        <a:solidFill>
          <a:schemeClr val="dk1"/>
        </a:solidFill>
      </p:bgPr>
    </p:bg>
    <p:spTree>
      <p:nvGrpSpPr>
        <p:cNvPr id="141" name="Shape 141"/>
        <p:cNvGrpSpPr/>
        <p:nvPr/>
      </p:nvGrpSpPr>
      <p:grpSpPr>
        <a:xfrm>
          <a:off x="0" y="0"/>
          <a:ext cx="0" cy="0"/>
          <a:chOff x="0" y="0"/>
          <a:chExt cx="0" cy="0"/>
        </a:xfrm>
      </p:grpSpPr>
      <p:pic>
        <p:nvPicPr>
          <p:cNvPr id="142" name="Google Shape;142;p25"/>
          <p:cNvPicPr preferRelativeResize="0"/>
          <p:nvPr/>
        </p:nvPicPr>
        <p:blipFill rotWithShape="1">
          <a:blip r:embed="rId2">
            <a:alphaModFix/>
          </a:blip>
          <a:srcRect b="23682" l="0" r="0" t="23677"/>
          <a:stretch/>
        </p:blipFill>
        <p:spPr>
          <a:xfrm>
            <a:off x="5169291" y="114299"/>
            <a:ext cx="9554336" cy="5029200"/>
          </a:xfrm>
          <a:prstGeom prst="rect">
            <a:avLst/>
          </a:prstGeom>
          <a:noFill/>
          <a:ln>
            <a:noFill/>
          </a:ln>
        </p:spPr>
      </p:pic>
      <p:sp>
        <p:nvSpPr>
          <p:cNvPr id="143" name="Google Shape;143;p25"/>
          <p:cNvSpPr/>
          <p:nvPr/>
        </p:nvSpPr>
        <p:spPr>
          <a:xfrm>
            <a:off x="114300" y="114299"/>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44" name="Google Shape;144;p25"/>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 name="Google Shape;145;p25"/>
          <p:cNvSpPr txBox="1"/>
          <p:nvPr>
            <p:ph idx="1" type="subTitle"/>
          </p:nvPr>
        </p:nvSpPr>
        <p:spPr>
          <a:xfrm>
            <a:off x="685800" y="3086100"/>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46" name="Google Shape;146;p25"/>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47" name="Google Shape;147;p25"/>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48" name="Google Shape;148;p25" title="USAID logo"/>
          <p:cNvPicPr preferRelativeResize="0"/>
          <p:nvPr/>
        </p:nvPicPr>
        <p:blipFill rotWithShape="1">
          <a:blip r:embed="rId3">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sp>
        <p:nvSpPr>
          <p:cNvPr id="149" name="Google Shape;149;p25"/>
          <p:cNvSpPr/>
          <p:nvPr/>
        </p:nvSpPr>
        <p:spPr>
          <a:xfrm>
            <a:off x="5410198" y="114307"/>
            <a:ext cx="36429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50" name="Google Shape;150;p25"/>
          <p:cNvSpPr/>
          <p:nvPr/>
        </p:nvSpPr>
        <p:spPr>
          <a:xfrm>
            <a:off x="-57150" y="5029200"/>
            <a:ext cx="10064100" cy="189000"/>
          </a:xfrm>
          <a:prstGeom prst="rect">
            <a:avLst/>
          </a:prstGeom>
          <a:solidFill>
            <a:schemeClr val="lt1"/>
          </a:solidFill>
          <a:ln cap="flat" cmpd="sng" w="9525">
            <a:solidFill>
              <a:schemeClr val="lt1"/>
            </a:solidFill>
            <a:prstDash val="solid"/>
            <a:round/>
            <a:headEnd len="sm" w="sm" type="none"/>
            <a:tailEnd len="sm" w="sm" type="none"/>
          </a:ln>
          <a:effectLst>
            <a:outerShdw blurRad="40000" rotWithShape="0" dir="5400000" dist="23000">
              <a:srgbClr val="000000">
                <a:alpha val="3255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51" name="Google Shape;151;p25"/>
          <p:cNvSpPr/>
          <p:nvPr/>
        </p:nvSpPr>
        <p:spPr>
          <a:xfrm>
            <a:off x="9033062" y="-13447"/>
            <a:ext cx="1826700" cy="580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OW Cover - Side Photo">
  <p:cSld name="2_GROW Cover - Side Photo">
    <p:bg>
      <p:bgPr>
        <a:solidFill>
          <a:schemeClr val="dk1"/>
        </a:solidFill>
      </p:bgPr>
    </p:bg>
    <p:spTree>
      <p:nvGrpSpPr>
        <p:cNvPr id="152" name="Shape 152"/>
        <p:cNvGrpSpPr/>
        <p:nvPr/>
      </p:nvGrpSpPr>
      <p:grpSpPr>
        <a:xfrm>
          <a:off x="0" y="0"/>
          <a:ext cx="0" cy="0"/>
          <a:chOff x="0" y="0"/>
          <a:chExt cx="0" cy="0"/>
        </a:xfrm>
      </p:grpSpPr>
      <p:pic>
        <p:nvPicPr>
          <p:cNvPr id="153" name="Google Shape;153;p26"/>
          <p:cNvPicPr preferRelativeResize="0"/>
          <p:nvPr/>
        </p:nvPicPr>
        <p:blipFill rotWithShape="1">
          <a:blip r:embed="rId2">
            <a:alphaModFix/>
          </a:blip>
          <a:srcRect b="0" l="0" r="0" t="0"/>
          <a:stretch/>
        </p:blipFill>
        <p:spPr>
          <a:xfrm>
            <a:off x="114300" y="133893"/>
            <a:ext cx="8915401" cy="4895307"/>
          </a:xfrm>
          <a:prstGeom prst="rect">
            <a:avLst/>
          </a:prstGeom>
          <a:noFill/>
          <a:ln>
            <a:noFill/>
          </a:ln>
        </p:spPr>
      </p:pic>
      <p:sp>
        <p:nvSpPr>
          <p:cNvPr id="154" name="Google Shape;154;p26"/>
          <p:cNvSpPr/>
          <p:nvPr/>
        </p:nvSpPr>
        <p:spPr>
          <a:xfrm>
            <a:off x="114300" y="121805"/>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55" name="Google Shape;155;p26"/>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6" name="Google Shape;156;p26"/>
          <p:cNvSpPr txBox="1"/>
          <p:nvPr>
            <p:ph idx="1" type="subTitle"/>
          </p:nvPr>
        </p:nvSpPr>
        <p:spPr>
          <a:xfrm>
            <a:off x="691522" y="3221018"/>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57" name="Google Shape;157;p26"/>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58" name="Google Shape;158;p26"/>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59" name="Google Shape;159;p26" title="USAID logo"/>
          <p:cNvPicPr preferRelativeResize="0"/>
          <p:nvPr/>
        </p:nvPicPr>
        <p:blipFill rotWithShape="1">
          <a:blip r:embed="rId3">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pic>
        <p:nvPicPr>
          <p:cNvPr id="160" name="Google Shape;160;p26"/>
          <p:cNvPicPr preferRelativeResize="0"/>
          <p:nvPr/>
        </p:nvPicPr>
        <p:blipFill rotWithShape="1">
          <a:blip r:embed="rId4">
            <a:alphaModFix/>
          </a:blip>
          <a:srcRect b="10055" l="0" r="0" t="0"/>
          <a:stretch/>
        </p:blipFill>
        <p:spPr>
          <a:xfrm>
            <a:off x="5410200" y="124098"/>
            <a:ext cx="3642974" cy="4914900"/>
          </a:xfrm>
          <a:prstGeom prst="rect">
            <a:avLst/>
          </a:prstGeom>
          <a:noFill/>
          <a:ln>
            <a:noFill/>
          </a:ln>
        </p:spPr>
      </p:pic>
      <p:sp>
        <p:nvSpPr>
          <p:cNvPr id="161" name="Google Shape;161;p26"/>
          <p:cNvSpPr/>
          <p:nvPr/>
        </p:nvSpPr>
        <p:spPr>
          <a:xfrm>
            <a:off x="5410200" y="114295"/>
            <a:ext cx="36429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GROW Cover - Side Photo">
  <p:cSld name="7_GROW Cover - Side Photo">
    <p:bg>
      <p:bgPr>
        <a:solidFill>
          <a:schemeClr val="dk1"/>
        </a:solidFill>
      </p:bgPr>
    </p:bg>
    <p:spTree>
      <p:nvGrpSpPr>
        <p:cNvPr id="162" name="Shape 162"/>
        <p:cNvGrpSpPr/>
        <p:nvPr/>
      </p:nvGrpSpPr>
      <p:grpSpPr>
        <a:xfrm>
          <a:off x="0" y="0"/>
          <a:ext cx="0" cy="0"/>
          <a:chOff x="0" y="0"/>
          <a:chExt cx="0" cy="0"/>
        </a:xfrm>
      </p:grpSpPr>
      <p:pic>
        <p:nvPicPr>
          <p:cNvPr id="163" name="Google Shape;163;p27"/>
          <p:cNvPicPr preferRelativeResize="0"/>
          <p:nvPr/>
        </p:nvPicPr>
        <p:blipFill rotWithShape="1">
          <a:blip r:embed="rId2">
            <a:alphaModFix/>
          </a:blip>
          <a:srcRect b="0" l="0" r="0" t="0"/>
          <a:stretch/>
        </p:blipFill>
        <p:spPr>
          <a:xfrm>
            <a:off x="228600" y="114298"/>
            <a:ext cx="8801102" cy="4914902"/>
          </a:xfrm>
          <a:prstGeom prst="rect">
            <a:avLst/>
          </a:prstGeom>
          <a:noFill/>
          <a:ln>
            <a:noFill/>
          </a:ln>
        </p:spPr>
      </p:pic>
      <p:sp>
        <p:nvSpPr>
          <p:cNvPr id="164" name="Google Shape;164;p27"/>
          <p:cNvSpPr/>
          <p:nvPr/>
        </p:nvSpPr>
        <p:spPr>
          <a:xfrm>
            <a:off x="114300" y="114299"/>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65" name="Google Shape;165;p27"/>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 name="Google Shape;166;p27"/>
          <p:cNvSpPr txBox="1"/>
          <p:nvPr>
            <p:ph idx="1" type="subTitle"/>
          </p:nvPr>
        </p:nvSpPr>
        <p:spPr>
          <a:xfrm>
            <a:off x="685800" y="3086100"/>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67" name="Google Shape;167;p27"/>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68" name="Google Shape;168;p27"/>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69" name="Google Shape;169;p27" title="USAID logo"/>
          <p:cNvPicPr preferRelativeResize="0"/>
          <p:nvPr/>
        </p:nvPicPr>
        <p:blipFill rotWithShape="1">
          <a:blip r:embed="rId3">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pic>
        <p:nvPicPr>
          <p:cNvPr id="170" name="Google Shape;170;p27"/>
          <p:cNvPicPr preferRelativeResize="0"/>
          <p:nvPr/>
        </p:nvPicPr>
        <p:blipFill rotWithShape="1">
          <a:blip r:embed="rId4">
            <a:alphaModFix/>
          </a:blip>
          <a:srcRect b="0" l="0" r="0" t="0"/>
          <a:stretch/>
        </p:blipFill>
        <p:spPr>
          <a:xfrm>
            <a:off x="5097780" y="114300"/>
            <a:ext cx="3931920" cy="4914900"/>
          </a:xfrm>
          <a:prstGeom prst="rect">
            <a:avLst/>
          </a:prstGeom>
          <a:noFill/>
          <a:ln>
            <a:noFill/>
          </a:ln>
        </p:spPr>
      </p:pic>
      <p:sp>
        <p:nvSpPr>
          <p:cNvPr id="171" name="Google Shape;171;p27"/>
          <p:cNvSpPr/>
          <p:nvPr/>
        </p:nvSpPr>
        <p:spPr>
          <a:xfrm>
            <a:off x="5097788" y="114300"/>
            <a:ext cx="40461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GROW Cover - Side Photo">
  <p:cSld name="6_GROW Cover - Side Photo">
    <p:bg>
      <p:bgPr>
        <a:solidFill>
          <a:schemeClr val="dk1"/>
        </a:solidFill>
      </p:bgPr>
    </p:bg>
    <p:spTree>
      <p:nvGrpSpPr>
        <p:cNvPr id="172" name="Shape 172"/>
        <p:cNvGrpSpPr/>
        <p:nvPr/>
      </p:nvGrpSpPr>
      <p:grpSpPr>
        <a:xfrm>
          <a:off x="0" y="0"/>
          <a:ext cx="0" cy="0"/>
          <a:chOff x="0" y="0"/>
          <a:chExt cx="0" cy="0"/>
        </a:xfrm>
      </p:grpSpPr>
      <p:sp>
        <p:nvSpPr>
          <p:cNvPr id="173" name="Google Shape;173;p28"/>
          <p:cNvSpPr/>
          <p:nvPr/>
        </p:nvSpPr>
        <p:spPr>
          <a:xfrm>
            <a:off x="114300" y="114299"/>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74" name="Google Shape;174;p28"/>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5" name="Google Shape;175;p28"/>
          <p:cNvSpPr txBox="1"/>
          <p:nvPr>
            <p:ph idx="1" type="subTitle"/>
          </p:nvPr>
        </p:nvSpPr>
        <p:spPr>
          <a:xfrm>
            <a:off x="685800" y="3086100"/>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76" name="Google Shape;176;p28"/>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77" name="Google Shape;177;p28"/>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78" name="Google Shape;178;p28" title="USAID logo"/>
          <p:cNvPicPr preferRelativeResize="0"/>
          <p:nvPr/>
        </p:nvPicPr>
        <p:blipFill rotWithShape="1">
          <a:blip r:embed="rId2">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pic>
        <p:nvPicPr>
          <p:cNvPr id="179" name="Google Shape;179;p28"/>
          <p:cNvPicPr preferRelativeResize="0"/>
          <p:nvPr/>
        </p:nvPicPr>
        <p:blipFill rotWithShape="1">
          <a:blip r:embed="rId3">
            <a:alphaModFix/>
          </a:blip>
          <a:srcRect b="8298" l="0" r="0" t="0"/>
          <a:stretch/>
        </p:blipFill>
        <p:spPr>
          <a:xfrm>
            <a:off x="5410200" y="114300"/>
            <a:ext cx="3642975" cy="4914900"/>
          </a:xfrm>
          <a:prstGeom prst="rect">
            <a:avLst/>
          </a:prstGeom>
          <a:noFill/>
          <a:ln>
            <a:noFill/>
          </a:ln>
        </p:spPr>
      </p:pic>
      <p:sp>
        <p:nvSpPr>
          <p:cNvPr id="180" name="Google Shape;180;p28"/>
          <p:cNvSpPr/>
          <p:nvPr/>
        </p:nvSpPr>
        <p:spPr>
          <a:xfrm>
            <a:off x="5410202" y="114299"/>
            <a:ext cx="36429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ROW Cover - Side Photo">
  <p:cSld name="4_GROW Cover - Side Photo">
    <p:bg>
      <p:bgPr>
        <a:solidFill>
          <a:schemeClr val="dk1"/>
        </a:solidFill>
      </p:bgPr>
    </p:bg>
    <p:spTree>
      <p:nvGrpSpPr>
        <p:cNvPr id="181" name="Shape 181"/>
        <p:cNvGrpSpPr/>
        <p:nvPr/>
      </p:nvGrpSpPr>
      <p:grpSpPr>
        <a:xfrm>
          <a:off x="0" y="0"/>
          <a:ext cx="0" cy="0"/>
          <a:chOff x="0" y="0"/>
          <a:chExt cx="0" cy="0"/>
        </a:xfrm>
      </p:grpSpPr>
      <p:pic>
        <p:nvPicPr>
          <p:cNvPr id="182" name="Google Shape;182;p29"/>
          <p:cNvPicPr preferRelativeResize="0"/>
          <p:nvPr/>
        </p:nvPicPr>
        <p:blipFill rotWithShape="1">
          <a:blip r:embed="rId2">
            <a:alphaModFix/>
          </a:blip>
          <a:srcRect b="0" l="0" r="0" t="0"/>
          <a:stretch/>
        </p:blipFill>
        <p:spPr>
          <a:xfrm>
            <a:off x="2000249" y="102403"/>
            <a:ext cx="9658618" cy="4912094"/>
          </a:xfrm>
          <a:prstGeom prst="rect">
            <a:avLst/>
          </a:prstGeom>
          <a:noFill/>
          <a:ln>
            <a:noFill/>
          </a:ln>
        </p:spPr>
      </p:pic>
      <p:sp>
        <p:nvSpPr>
          <p:cNvPr id="183" name="Google Shape;183;p29"/>
          <p:cNvSpPr/>
          <p:nvPr/>
        </p:nvSpPr>
        <p:spPr>
          <a:xfrm>
            <a:off x="114300" y="114299"/>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84" name="Google Shape;184;p29"/>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 name="Google Shape;185;p29"/>
          <p:cNvSpPr txBox="1"/>
          <p:nvPr>
            <p:ph idx="1" type="subTitle"/>
          </p:nvPr>
        </p:nvSpPr>
        <p:spPr>
          <a:xfrm>
            <a:off x="685800" y="3086100"/>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86" name="Google Shape;186;p29"/>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87" name="Google Shape;187;p29"/>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88" name="Google Shape;188;p29" title="USAID logo"/>
          <p:cNvPicPr preferRelativeResize="0"/>
          <p:nvPr/>
        </p:nvPicPr>
        <p:blipFill rotWithShape="1">
          <a:blip r:embed="rId3">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sp>
        <p:nvSpPr>
          <p:cNvPr id="189" name="Google Shape;189;p29"/>
          <p:cNvSpPr/>
          <p:nvPr/>
        </p:nvSpPr>
        <p:spPr>
          <a:xfrm>
            <a:off x="5410195" y="204529"/>
            <a:ext cx="36429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90" name="Google Shape;190;p29"/>
          <p:cNvSpPr/>
          <p:nvPr/>
        </p:nvSpPr>
        <p:spPr>
          <a:xfrm>
            <a:off x="9029700" y="11738"/>
            <a:ext cx="1043400" cy="5246100"/>
          </a:xfrm>
          <a:prstGeom prst="rect">
            <a:avLst/>
          </a:prstGeom>
          <a:solidFill>
            <a:schemeClr val="lt1"/>
          </a:solidFill>
          <a:ln cap="flat" cmpd="sng" w="9525">
            <a:solidFill>
              <a:schemeClr val="lt1"/>
            </a:solidFill>
            <a:prstDash val="solid"/>
            <a:round/>
            <a:headEnd len="sm" w="sm" type="none"/>
            <a:tailEnd len="sm" w="sm" type="none"/>
          </a:ln>
          <a:effectLst>
            <a:outerShdw blurRad="40000" rotWithShape="0" dir="5400000" dist="23000">
              <a:srgbClr val="000000">
                <a:alpha val="3255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OW Cover - Side Photo 1 1">
  <p:cSld name="2_GROW Cover - Side Photo_1_1">
    <p:bg>
      <p:bgPr>
        <a:solidFill>
          <a:schemeClr val="dk1"/>
        </a:solidFill>
      </p:bgPr>
    </p:bg>
    <p:spTree>
      <p:nvGrpSpPr>
        <p:cNvPr id="191" name="Shape 191"/>
        <p:cNvGrpSpPr/>
        <p:nvPr/>
      </p:nvGrpSpPr>
      <p:grpSpPr>
        <a:xfrm>
          <a:off x="0" y="0"/>
          <a:ext cx="0" cy="0"/>
          <a:chOff x="0" y="0"/>
          <a:chExt cx="0" cy="0"/>
        </a:xfrm>
      </p:grpSpPr>
      <p:pic>
        <p:nvPicPr>
          <p:cNvPr id="192" name="Google Shape;192;p30"/>
          <p:cNvPicPr preferRelativeResize="0"/>
          <p:nvPr/>
        </p:nvPicPr>
        <p:blipFill rotWithShape="1">
          <a:blip r:embed="rId2">
            <a:alphaModFix/>
          </a:blip>
          <a:srcRect b="0" l="0" r="0" t="0"/>
          <a:stretch/>
        </p:blipFill>
        <p:spPr>
          <a:xfrm>
            <a:off x="114300" y="133893"/>
            <a:ext cx="8915401" cy="4895307"/>
          </a:xfrm>
          <a:prstGeom prst="rect">
            <a:avLst/>
          </a:prstGeom>
          <a:noFill/>
          <a:ln>
            <a:noFill/>
          </a:ln>
        </p:spPr>
      </p:pic>
      <p:sp>
        <p:nvSpPr>
          <p:cNvPr id="193" name="Google Shape;193;p30"/>
          <p:cNvSpPr/>
          <p:nvPr/>
        </p:nvSpPr>
        <p:spPr>
          <a:xfrm>
            <a:off x="114300" y="121805"/>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194" name="Google Shape;194;p30"/>
          <p:cNvSpPr txBox="1"/>
          <p:nvPr>
            <p:ph type="ctrTitle"/>
          </p:nvPr>
        </p:nvSpPr>
        <p:spPr>
          <a:xfrm>
            <a:off x="685801"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5" name="Google Shape;195;p30"/>
          <p:cNvSpPr txBox="1"/>
          <p:nvPr>
            <p:ph idx="1" type="subTitle"/>
          </p:nvPr>
        </p:nvSpPr>
        <p:spPr>
          <a:xfrm>
            <a:off x="691522" y="3221018"/>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196" name="Google Shape;196;p30"/>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197" name="Google Shape;197;p30"/>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no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198" name="Google Shape;198;p30" title="USAID logo"/>
          <p:cNvPicPr preferRelativeResize="0"/>
          <p:nvPr/>
        </p:nvPicPr>
        <p:blipFill rotWithShape="1">
          <a:blip r:embed="rId3">
            <a:alphaModFix/>
          </a:blip>
          <a:srcRect b="0" l="0" r="0" t="0"/>
          <a:stretch/>
        </p:blipFill>
        <p:spPr>
          <a:xfrm>
            <a:off x="691522" y="514350"/>
            <a:ext cx="1368892" cy="408008"/>
          </a:xfrm>
          <a:prstGeom prst="rect">
            <a:avLst/>
          </a:prstGeom>
          <a:noFill/>
          <a:ln>
            <a:noFill/>
          </a:ln>
          <a:effectLst>
            <a:outerShdw blurRad="254000" rotWithShape="0" algn="tl">
              <a:srgbClr val="000000">
                <a:alpha val="20000"/>
              </a:srgbClr>
            </a:outerShdw>
          </a:effectLst>
        </p:spPr>
      </p:pic>
      <p:pic>
        <p:nvPicPr>
          <p:cNvPr id="199" name="Google Shape;199;p30"/>
          <p:cNvPicPr preferRelativeResize="0"/>
          <p:nvPr/>
        </p:nvPicPr>
        <p:blipFill rotWithShape="1">
          <a:blip r:embed="rId4">
            <a:alphaModFix/>
          </a:blip>
          <a:srcRect b="5027" l="0" r="0" t="5036"/>
          <a:stretch/>
        </p:blipFill>
        <p:spPr>
          <a:xfrm>
            <a:off x="5410200" y="124098"/>
            <a:ext cx="3642974" cy="4914900"/>
          </a:xfrm>
          <a:prstGeom prst="rect">
            <a:avLst/>
          </a:prstGeom>
          <a:noFill/>
          <a:ln>
            <a:noFill/>
          </a:ln>
        </p:spPr>
      </p:pic>
      <p:sp>
        <p:nvSpPr>
          <p:cNvPr id="200" name="Google Shape;200;p30"/>
          <p:cNvSpPr/>
          <p:nvPr/>
        </p:nvSpPr>
        <p:spPr>
          <a:xfrm>
            <a:off x="5410200" y="45113"/>
            <a:ext cx="37338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OW Cover - Side Photo">
  <p:cSld name="3_GROW Cover - Side Photo">
    <p:bg>
      <p:bgPr>
        <a:solidFill>
          <a:schemeClr val="dk1"/>
        </a:solidFill>
      </p:bgPr>
    </p:bg>
    <p:spTree>
      <p:nvGrpSpPr>
        <p:cNvPr id="201" name="Shape 201"/>
        <p:cNvGrpSpPr/>
        <p:nvPr/>
      </p:nvGrpSpPr>
      <p:grpSpPr>
        <a:xfrm>
          <a:off x="0" y="0"/>
          <a:ext cx="0" cy="0"/>
          <a:chOff x="0" y="0"/>
          <a:chExt cx="0" cy="0"/>
        </a:xfrm>
      </p:grpSpPr>
      <p:pic>
        <p:nvPicPr>
          <p:cNvPr id="202" name="Google Shape;202;p31"/>
          <p:cNvPicPr preferRelativeResize="0"/>
          <p:nvPr/>
        </p:nvPicPr>
        <p:blipFill rotWithShape="1">
          <a:blip r:embed="rId2">
            <a:alphaModFix/>
          </a:blip>
          <a:srcRect b="0" l="0" r="0" t="0"/>
          <a:stretch/>
        </p:blipFill>
        <p:spPr>
          <a:xfrm>
            <a:off x="98166" y="111996"/>
            <a:ext cx="4914903" cy="4914903"/>
          </a:xfrm>
          <a:prstGeom prst="rect">
            <a:avLst/>
          </a:prstGeom>
          <a:noFill/>
          <a:ln>
            <a:noFill/>
          </a:ln>
        </p:spPr>
      </p:pic>
      <p:sp>
        <p:nvSpPr>
          <p:cNvPr id="203" name="Google Shape;203;p31"/>
          <p:cNvSpPr/>
          <p:nvPr/>
        </p:nvSpPr>
        <p:spPr>
          <a:xfrm>
            <a:off x="3733800" y="111996"/>
            <a:ext cx="5295900" cy="491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204" name="Google Shape;204;p31"/>
          <p:cNvSpPr txBox="1"/>
          <p:nvPr>
            <p:ph type="ctrTitle"/>
          </p:nvPr>
        </p:nvSpPr>
        <p:spPr>
          <a:xfrm>
            <a:off x="4041517" y="1943101"/>
            <a:ext cx="4473900" cy="8574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Clr>
                <a:schemeClr val="lt1"/>
              </a:buClr>
              <a:buSzPts val="2100"/>
              <a:buFont typeface="Gill Sans"/>
              <a:buNone/>
              <a:defRPr b="1" sz="21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 name="Google Shape;205;p31"/>
          <p:cNvSpPr txBox="1"/>
          <p:nvPr>
            <p:ph idx="1" type="subTitle"/>
          </p:nvPr>
        </p:nvSpPr>
        <p:spPr>
          <a:xfrm>
            <a:off x="4041516" y="3086100"/>
            <a:ext cx="31242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206" name="Google Shape;206;p31"/>
          <p:cNvCxnSpPr/>
          <p:nvPr/>
        </p:nvCxnSpPr>
        <p:spPr>
          <a:xfrm>
            <a:off x="41148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207" name="Google Shape;207;p31"/>
          <p:cNvSpPr txBox="1"/>
          <p:nvPr>
            <p:ph idx="2"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chemeClr val="lt1"/>
              </a:buClr>
              <a:buSzPts val="500"/>
              <a:buNone/>
              <a:defRPr sz="500">
                <a:solidFill>
                  <a:schemeClr val="lt1"/>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USAID handshake seal and the text, United States Agency for International Development, USAID: From the American People" id="208" name="Google Shape;208;p31" title="USAID logo"/>
          <p:cNvPicPr preferRelativeResize="0"/>
          <p:nvPr/>
        </p:nvPicPr>
        <p:blipFill rotWithShape="1">
          <a:blip r:embed="rId3">
            <a:alphaModFix/>
          </a:blip>
          <a:srcRect b="0" l="0" r="0" t="0"/>
          <a:stretch/>
        </p:blipFill>
        <p:spPr>
          <a:xfrm>
            <a:off x="7143750" y="514350"/>
            <a:ext cx="1368892" cy="408008"/>
          </a:xfrm>
          <a:prstGeom prst="rect">
            <a:avLst/>
          </a:prstGeom>
          <a:noFill/>
          <a:ln>
            <a:noFill/>
          </a:ln>
          <a:effectLst>
            <a:outerShdw blurRad="254000" rotWithShape="0" algn="tl">
              <a:srgbClr val="000000">
                <a:alpha val="20000"/>
              </a:srgbClr>
            </a:outerShdw>
          </a:effectLst>
        </p:spPr>
      </p:pic>
      <p:sp>
        <p:nvSpPr>
          <p:cNvPr id="209" name="Google Shape;209;p31"/>
          <p:cNvSpPr/>
          <p:nvPr/>
        </p:nvSpPr>
        <p:spPr>
          <a:xfrm>
            <a:off x="57150" y="90122"/>
            <a:ext cx="3676800" cy="5053200"/>
          </a:xfrm>
          <a:prstGeom prst="rect">
            <a:avLst/>
          </a:prstGeom>
          <a:solidFill>
            <a:schemeClr val="lt1">
              <a:alpha val="3255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ivider - Full Dark Red" type="titleOnly">
  <p:cSld name="TITLE_ONLY">
    <p:bg>
      <p:bgPr>
        <a:solidFill>
          <a:schemeClr val="dk2"/>
        </a:solidFill>
      </p:bgPr>
    </p:bg>
    <p:spTree>
      <p:nvGrpSpPr>
        <p:cNvPr id="210" name="Shape 210"/>
        <p:cNvGrpSpPr/>
        <p:nvPr/>
      </p:nvGrpSpPr>
      <p:grpSpPr>
        <a:xfrm>
          <a:off x="0" y="0"/>
          <a:ext cx="0" cy="0"/>
          <a:chOff x="0" y="0"/>
          <a:chExt cx="0" cy="0"/>
        </a:xfrm>
      </p:grpSpPr>
      <p:sp>
        <p:nvSpPr>
          <p:cNvPr id="211" name="Google Shape;211;p32"/>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2" name="Google Shape;212;p32"/>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3" name="Google Shape;213;p32"/>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32"/>
          <p:cNvSpPr/>
          <p:nvPr/>
        </p:nvSpPr>
        <p:spPr>
          <a:xfrm>
            <a:off x="0" y="2971800"/>
            <a:ext cx="9144000" cy="16002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
        <p:nvSpPr>
          <p:cNvPr id="215" name="Google Shape;215;p32"/>
          <p:cNvSpPr txBox="1"/>
          <p:nvPr>
            <p:ph type="title"/>
          </p:nvPr>
        </p:nvSpPr>
        <p:spPr>
          <a:xfrm>
            <a:off x="525478" y="3414110"/>
            <a:ext cx="5486400" cy="7155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0"/>
              </a:spcBef>
              <a:spcAft>
                <a:spcPts val="0"/>
              </a:spcAft>
              <a:buClr>
                <a:srgbClr val="363231"/>
              </a:buClr>
              <a:buSzPts val="2100"/>
              <a:buFont typeface="Gill Sans"/>
              <a:buNone/>
              <a:defRPr b="1" sz="2100">
                <a:solidFill>
                  <a:srgbClr val="36323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1 Content">
  <p:cSld name="GROW_Dark Red/White 1 Content">
    <p:bg>
      <p:bgPr>
        <a:solidFill>
          <a:srgbClr val="FBFBFB">
            <a:alpha val="40000"/>
          </a:srgbClr>
        </a:solidFill>
      </p:bgPr>
    </p:bg>
    <p:spTree>
      <p:nvGrpSpPr>
        <p:cNvPr id="216" name="Shape 216"/>
        <p:cNvGrpSpPr/>
        <p:nvPr/>
      </p:nvGrpSpPr>
      <p:grpSpPr>
        <a:xfrm>
          <a:off x="0" y="0"/>
          <a:ext cx="0" cy="0"/>
          <a:chOff x="0" y="0"/>
          <a:chExt cx="0" cy="0"/>
        </a:xfrm>
      </p:grpSpPr>
      <p:sp>
        <p:nvSpPr>
          <p:cNvPr id="217" name="Google Shape;217;p33"/>
          <p:cNvSpPr txBox="1"/>
          <p:nvPr>
            <p:ph idx="1" type="body"/>
          </p:nvPr>
        </p:nvSpPr>
        <p:spPr>
          <a:xfrm>
            <a:off x="685800" y="1200150"/>
            <a:ext cx="77724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17500" lvl="2" marL="1371600" rtl="0" algn="l">
              <a:lnSpc>
                <a:spcPct val="100000"/>
              </a:lnSpc>
              <a:spcBef>
                <a:spcPts val="900"/>
              </a:spcBef>
              <a:spcAft>
                <a:spcPts val="0"/>
              </a:spcAft>
              <a:buClr>
                <a:srgbClr val="6C6463"/>
              </a:buClr>
              <a:buSzPts val="1400"/>
              <a:buChar char="•"/>
              <a:defRPr/>
            </a:lvl3pPr>
            <a:lvl4pPr indent="-317500" lvl="3" marL="1828800" rtl="0" algn="l">
              <a:lnSpc>
                <a:spcPct val="100000"/>
              </a:lnSpc>
              <a:spcBef>
                <a:spcPts val="300"/>
              </a:spcBef>
              <a:spcAft>
                <a:spcPts val="0"/>
              </a:spcAft>
              <a:buClr>
                <a:srgbClr val="6C6463"/>
              </a:buClr>
              <a:buSzPts val="1400"/>
              <a:buChar char="–"/>
              <a:defRPr/>
            </a:lvl4pPr>
            <a:lvl5pPr indent="-317500" lvl="4" marL="2286000" rtl="0" algn="l">
              <a:lnSpc>
                <a:spcPct val="100000"/>
              </a:lnSpc>
              <a:spcBef>
                <a:spcPts val="300"/>
              </a:spcBef>
              <a:spcAft>
                <a:spcPts val="0"/>
              </a:spcAft>
              <a:buClr>
                <a:srgbClr val="6C6463"/>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218" name="Google Shape;218;p33"/>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9" name="Google Shape;219;p33"/>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 name="Google Shape;220;p33"/>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21" name="Google Shape;221;p33"/>
          <p:cNvSpPr txBox="1"/>
          <p:nvPr>
            <p:ph type="title"/>
          </p:nvPr>
        </p:nvSpPr>
        <p:spPr>
          <a:xfrm>
            <a:off x="838200" y="457200"/>
            <a:ext cx="7467600" cy="300300"/>
          </a:xfrm>
          <a:prstGeom prst="rect">
            <a:avLst/>
          </a:prstGeom>
          <a:noFill/>
          <a:ln>
            <a:noFill/>
          </a:ln>
        </p:spPr>
        <p:txBody>
          <a:bodyPr anchorCtr="0" anchor="b" bIns="34275" lIns="68575" spcFirstLastPara="1" rIns="68575" wrap="square" tIns="34275">
            <a:spAutoFit/>
          </a:bodyPr>
          <a:lstStyle>
            <a:lvl1pPr lvl="0" rtl="0" algn="ctr">
              <a:lnSpc>
                <a:spcPct val="100000"/>
              </a:lnSpc>
              <a:spcBef>
                <a:spcPts val="0"/>
              </a:spcBef>
              <a:spcAft>
                <a:spcPts val="0"/>
              </a:spcAft>
              <a:buClr>
                <a:schemeClr val="dk2"/>
              </a:buClr>
              <a:buSzPts val="1500"/>
              <a:buFont typeface="Gill Sans"/>
              <a:buNone/>
              <a:defRPr b="1" sz="1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222" name="Google Shape;222;p33"/>
          <p:cNvGrpSpPr/>
          <p:nvPr/>
        </p:nvGrpSpPr>
        <p:grpSpPr>
          <a:xfrm>
            <a:off x="685496" y="342900"/>
            <a:ext cx="7772400" cy="514350"/>
            <a:chOff x="685496" y="457200"/>
            <a:chExt cx="7772400" cy="685800"/>
          </a:xfrm>
        </p:grpSpPr>
        <p:cxnSp>
          <p:nvCxnSpPr>
            <p:cNvPr id="223" name="Google Shape;223;p33"/>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224" name="Google Shape;224;p33"/>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extLst>
    <p:ext uri="{DCECCB84-F9BA-43D5-87BE-67443E8EF086}">
      <p15:sldGuideLst>
        <p15:guide id="1" orient="horz" pos="216">
          <p15:clr>
            <a:srgbClr val="FBAE40"/>
          </p15:clr>
        </p15:guide>
        <p15:guide id="2" pos="4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2 Content">
  <p:cSld name="GROW_Dark Red/White 2 Content">
    <p:bg>
      <p:bgPr>
        <a:solidFill>
          <a:srgbClr val="FBFBFB">
            <a:alpha val="40000"/>
          </a:srgbClr>
        </a:solidFill>
      </p:bgPr>
    </p:bg>
    <p:spTree>
      <p:nvGrpSpPr>
        <p:cNvPr id="225" name="Shape 225"/>
        <p:cNvGrpSpPr/>
        <p:nvPr/>
      </p:nvGrpSpPr>
      <p:grpSpPr>
        <a:xfrm>
          <a:off x="0" y="0"/>
          <a:ext cx="0" cy="0"/>
          <a:chOff x="0" y="0"/>
          <a:chExt cx="0" cy="0"/>
        </a:xfrm>
      </p:grpSpPr>
      <p:sp>
        <p:nvSpPr>
          <p:cNvPr id="226" name="Google Shape;226;p34"/>
          <p:cNvSpPr txBox="1"/>
          <p:nvPr>
            <p:ph idx="1" type="body"/>
          </p:nvPr>
        </p:nvSpPr>
        <p:spPr>
          <a:xfrm>
            <a:off x="686104" y="1200150"/>
            <a:ext cx="38097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6C6463"/>
              </a:buClr>
              <a:buSzPts val="1200"/>
              <a:buChar char="»"/>
              <a:defRPr sz="1200">
                <a:solidFill>
                  <a:srgbClr val="6C6463"/>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227" name="Google Shape;227;p34"/>
          <p:cNvSpPr txBox="1"/>
          <p:nvPr>
            <p:ph idx="2" type="body"/>
          </p:nvPr>
        </p:nvSpPr>
        <p:spPr>
          <a:xfrm>
            <a:off x="4648200" y="1200150"/>
            <a:ext cx="38103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6C6463"/>
              </a:buClr>
              <a:buSzPts val="1200"/>
              <a:buChar char="»"/>
              <a:defRPr sz="1200">
                <a:solidFill>
                  <a:srgbClr val="6C6463"/>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228" name="Google Shape;228;p34"/>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9" name="Google Shape;229;p34"/>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0" name="Google Shape;230;p34"/>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31" name="Google Shape;231;p34"/>
          <p:cNvSpPr txBox="1"/>
          <p:nvPr>
            <p:ph type="title"/>
          </p:nvPr>
        </p:nvSpPr>
        <p:spPr>
          <a:xfrm>
            <a:off x="838200" y="457200"/>
            <a:ext cx="7467600" cy="300300"/>
          </a:xfrm>
          <a:prstGeom prst="rect">
            <a:avLst/>
          </a:prstGeom>
          <a:noFill/>
          <a:ln>
            <a:noFill/>
          </a:ln>
        </p:spPr>
        <p:txBody>
          <a:bodyPr anchorCtr="0" anchor="b" bIns="34275" lIns="68575" spcFirstLastPara="1" rIns="68575" wrap="square" tIns="34275">
            <a:spAutoFit/>
          </a:bodyPr>
          <a:lstStyle>
            <a:lvl1pPr lvl="0" rtl="0" algn="ctr">
              <a:lnSpc>
                <a:spcPct val="100000"/>
              </a:lnSpc>
              <a:spcBef>
                <a:spcPts val="0"/>
              </a:spcBef>
              <a:spcAft>
                <a:spcPts val="0"/>
              </a:spcAft>
              <a:buClr>
                <a:schemeClr val="dk2"/>
              </a:buClr>
              <a:buSzPts val="1500"/>
              <a:buFont typeface="Gill Sans"/>
              <a:buNone/>
              <a:defRPr b="1" sz="1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232" name="Google Shape;232;p34"/>
          <p:cNvGrpSpPr/>
          <p:nvPr/>
        </p:nvGrpSpPr>
        <p:grpSpPr>
          <a:xfrm>
            <a:off x="685496" y="342900"/>
            <a:ext cx="7772400" cy="514350"/>
            <a:chOff x="685496" y="457200"/>
            <a:chExt cx="7772400" cy="685800"/>
          </a:xfrm>
        </p:grpSpPr>
        <p:cxnSp>
          <p:nvCxnSpPr>
            <p:cNvPr id="233" name="Google Shape;233;p34"/>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234" name="Google Shape;234;p34"/>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bg>
      <p:bgPr>
        <a:solidFill>
          <a:schemeClr val="accent2">
            <a:alpha val="40000"/>
          </a:schemeClr>
        </a:solidFill>
      </p:bgPr>
    </p:bg>
    <p:spTree>
      <p:nvGrpSpPr>
        <p:cNvPr id="235" name="Shape 235"/>
        <p:cNvGrpSpPr/>
        <p:nvPr/>
      </p:nvGrpSpPr>
      <p:grpSpPr>
        <a:xfrm>
          <a:off x="0" y="0"/>
          <a:ext cx="0" cy="0"/>
          <a:chOff x="0" y="0"/>
          <a:chExt cx="0" cy="0"/>
        </a:xfrm>
      </p:grpSpPr>
      <p:sp>
        <p:nvSpPr>
          <p:cNvPr id="236" name="Google Shape;236;p35"/>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7" name="Google Shape;237;p35"/>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8" name="Google Shape;238;p35"/>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39" name="Google Shape;239;p35"/>
          <p:cNvSpPr txBox="1"/>
          <p:nvPr>
            <p:ph type="title"/>
          </p:nvPr>
        </p:nvSpPr>
        <p:spPr>
          <a:xfrm>
            <a:off x="838200" y="457200"/>
            <a:ext cx="7467600" cy="300300"/>
          </a:xfrm>
          <a:prstGeom prst="rect">
            <a:avLst/>
          </a:prstGeom>
          <a:noFill/>
          <a:ln>
            <a:noFill/>
          </a:ln>
        </p:spPr>
        <p:txBody>
          <a:bodyPr anchorCtr="0" anchor="b" bIns="34275" lIns="68575" spcFirstLastPara="1" rIns="68575" wrap="square" tIns="34275">
            <a:spAutoFit/>
          </a:bodyPr>
          <a:lstStyle>
            <a:lvl1pPr lvl="0" rtl="0" algn="ctr">
              <a:lnSpc>
                <a:spcPct val="100000"/>
              </a:lnSpc>
              <a:spcBef>
                <a:spcPts val="0"/>
              </a:spcBef>
              <a:spcAft>
                <a:spcPts val="0"/>
              </a:spcAft>
              <a:buClr>
                <a:schemeClr val="dk2"/>
              </a:buClr>
              <a:buSzPts val="1500"/>
              <a:buFont typeface="Gill Sans"/>
              <a:buNone/>
              <a:defRPr b="1" sz="1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240" name="Google Shape;240;p35"/>
          <p:cNvGrpSpPr/>
          <p:nvPr/>
        </p:nvGrpSpPr>
        <p:grpSpPr>
          <a:xfrm>
            <a:off x="685496" y="342900"/>
            <a:ext cx="7772400" cy="514350"/>
            <a:chOff x="685496" y="457200"/>
            <a:chExt cx="7772400" cy="685800"/>
          </a:xfrm>
        </p:grpSpPr>
        <p:cxnSp>
          <p:nvCxnSpPr>
            <p:cNvPr id="241" name="Google Shape;241;p35"/>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242" name="Google Shape;242;p35"/>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3" name="Shape 243"/>
        <p:cNvGrpSpPr/>
        <p:nvPr/>
      </p:nvGrpSpPr>
      <p:grpSpPr>
        <a:xfrm>
          <a:off x="0" y="0"/>
          <a:ext cx="0" cy="0"/>
          <a:chOff x="0" y="0"/>
          <a:chExt cx="0" cy="0"/>
        </a:xfrm>
      </p:grpSpPr>
      <p:sp>
        <p:nvSpPr>
          <p:cNvPr id="244" name="Google Shape;244;p36"/>
          <p:cNvSpPr txBox="1"/>
          <p:nvPr>
            <p:ph type="title"/>
          </p:nvPr>
        </p:nvSpPr>
        <p:spPr>
          <a:xfrm>
            <a:off x="686104" y="342900"/>
            <a:ext cx="7772400" cy="6858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5" name="Google Shape;245;p36"/>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6" name="Google Shape;246;p36"/>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7" name="Google Shape;247;p36"/>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3 Content">
  <p:cSld name="GROW_Dark Red/White 3 Content">
    <p:bg>
      <p:bgPr>
        <a:solidFill>
          <a:srgbClr val="FBFBFB">
            <a:alpha val="40000"/>
          </a:srgbClr>
        </a:solidFill>
      </p:bgPr>
    </p:bg>
    <p:spTree>
      <p:nvGrpSpPr>
        <p:cNvPr id="248" name="Shape 248"/>
        <p:cNvGrpSpPr/>
        <p:nvPr/>
      </p:nvGrpSpPr>
      <p:grpSpPr>
        <a:xfrm>
          <a:off x="0" y="0"/>
          <a:ext cx="0" cy="0"/>
          <a:chOff x="0" y="0"/>
          <a:chExt cx="0" cy="0"/>
        </a:xfrm>
      </p:grpSpPr>
      <p:sp>
        <p:nvSpPr>
          <p:cNvPr id="249" name="Google Shape;249;p37"/>
          <p:cNvSpPr txBox="1"/>
          <p:nvPr>
            <p:ph idx="1" type="body"/>
          </p:nvPr>
        </p:nvSpPr>
        <p:spPr>
          <a:xfrm>
            <a:off x="686104" y="1200150"/>
            <a:ext cx="25143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250" name="Google Shape;250;p37"/>
          <p:cNvSpPr txBox="1"/>
          <p:nvPr>
            <p:ph idx="2" type="body"/>
          </p:nvPr>
        </p:nvSpPr>
        <p:spPr>
          <a:xfrm>
            <a:off x="5943600" y="1200150"/>
            <a:ext cx="25149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251" name="Google Shape;251;p37"/>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2" name="Google Shape;252;p37"/>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3" name="Google Shape;253;p37"/>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54" name="Google Shape;254;p37"/>
          <p:cNvSpPr txBox="1"/>
          <p:nvPr>
            <p:ph idx="3" type="body"/>
          </p:nvPr>
        </p:nvSpPr>
        <p:spPr>
          <a:xfrm>
            <a:off x="3314549" y="1200150"/>
            <a:ext cx="25149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255" name="Google Shape;255;p37"/>
          <p:cNvSpPr txBox="1"/>
          <p:nvPr>
            <p:ph type="title"/>
          </p:nvPr>
        </p:nvSpPr>
        <p:spPr>
          <a:xfrm>
            <a:off x="838200" y="457200"/>
            <a:ext cx="7467600" cy="300300"/>
          </a:xfrm>
          <a:prstGeom prst="rect">
            <a:avLst/>
          </a:prstGeom>
          <a:noFill/>
          <a:ln>
            <a:noFill/>
          </a:ln>
        </p:spPr>
        <p:txBody>
          <a:bodyPr anchorCtr="0" anchor="b" bIns="34275" lIns="68575" spcFirstLastPara="1" rIns="68575" wrap="square" tIns="34275">
            <a:spAutoFit/>
          </a:bodyPr>
          <a:lstStyle>
            <a:lvl1pPr lvl="0" rtl="0" algn="ctr">
              <a:lnSpc>
                <a:spcPct val="100000"/>
              </a:lnSpc>
              <a:spcBef>
                <a:spcPts val="0"/>
              </a:spcBef>
              <a:spcAft>
                <a:spcPts val="0"/>
              </a:spcAft>
              <a:buClr>
                <a:schemeClr val="dk2"/>
              </a:buClr>
              <a:buSzPts val="1500"/>
              <a:buFont typeface="Gill Sans"/>
              <a:buNone/>
              <a:defRPr b="1" sz="1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256" name="Google Shape;256;p37"/>
          <p:cNvGrpSpPr/>
          <p:nvPr/>
        </p:nvGrpSpPr>
        <p:grpSpPr>
          <a:xfrm>
            <a:off x="685496" y="342900"/>
            <a:ext cx="7772400" cy="514350"/>
            <a:chOff x="685496" y="457200"/>
            <a:chExt cx="7772400" cy="685800"/>
          </a:xfrm>
        </p:grpSpPr>
        <p:cxnSp>
          <p:nvCxnSpPr>
            <p:cNvPr id="257" name="Google Shape;257;p37"/>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258" name="Google Shape;258;p37"/>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1 Content + Bottom Photo">
  <p:cSld name="GROW_Dark Red/White 1 Content + Bottom Photo">
    <p:bg>
      <p:bgPr>
        <a:solidFill>
          <a:srgbClr val="FBFBFB">
            <a:alpha val="40000"/>
          </a:srgbClr>
        </a:solidFill>
      </p:bgPr>
    </p:bg>
    <p:spTree>
      <p:nvGrpSpPr>
        <p:cNvPr id="259" name="Shape 259"/>
        <p:cNvGrpSpPr/>
        <p:nvPr/>
      </p:nvGrpSpPr>
      <p:grpSpPr>
        <a:xfrm>
          <a:off x="0" y="0"/>
          <a:ext cx="0" cy="0"/>
          <a:chOff x="0" y="0"/>
          <a:chExt cx="0" cy="0"/>
        </a:xfrm>
      </p:grpSpPr>
      <p:sp>
        <p:nvSpPr>
          <p:cNvPr id="260" name="Google Shape;260;p38"/>
          <p:cNvSpPr/>
          <p:nvPr>
            <p:ph idx="2" type="pic"/>
          </p:nvPr>
        </p:nvSpPr>
        <p:spPr>
          <a:xfrm>
            <a:off x="152400" y="2571750"/>
            <a:ext cx="8839200" cy="2457600"/>
          </a:xfrm>
          <a:prstGeom prst="rect">
            <a:avLst/>
          </a:prstGeom>
          <a:solidFill>
            <a:srgbClr val="E7E7E6">
              <a:alpha val="40000"/>
            </a:srgbClr>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261" name="Google Shape;261;p38"/>
          <p:cNvSpPr txBox="1"/>
          <p:nvPr>
            <p:ph idx="1" type="body"/>
          </p:nvPr>
        </p:nvSpPr>
        <p:spPr>
          <a:xfrm>
            <a:off x="685800" y="1200150"/>
            <a:ext cx="7772400" cy="1200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17500" lvl="2" marL="1371600" rtl="0" algn="l">
              <a:lnSpc>
                <a:spcPct val="100000"/>
              </a:lnSpc>
              <a:spcBef>
                <a:spcPts val="900"/>
              </a:spcBef>
              <a:spcAft>
                <a:spcPts val="0"/>
              </a:spcAft>
              <a:buClr>
                <a:srgbClr val="6C6463"/>
              </a:buClr>
              <a:buSzPts val="1400"/>
              <a:buChar char="•"/>
              <a:defRPr>
                <a:solidFill>
                  <a:srgbClr val="6C6463"/>
                </a:solidFill>
              </a:defRPr>
            </a:lvl3pPr>
            <a:lvl4pPr indent="-304800" lvl="3" marL="1828800" rtl="0" algn="l">
              <a:lnSpc>
                <a:spcPct val="100000"/>
              </a:lnSpc>
              <a:spcBef>
                <a:spcPts val="200"/>
              </a:spcBef>
              <a:spcAft>
                <a:spcPts val="0"/>
              </a:spcAft>
              <a:buClr>
                <a:srgbClr val="6C6463"/>
              </a:buClr>
              <a:buSzPts val="1200"/>
              <a:buChar char="–"/>
              <a:defRPr>
                <a:solidFill>
                  <a:srgbClr val="6C6463"/>
                </a:solidFill>
              </a:defRPr>
            </a:lvl4pPr>
            <a:lvl5pPr indent="-298450" lvl="4" marL="2286000" rtl="0" algn="l">
              <a:lnSpc>
                <a:spcPct val="100000"/>
              </a:lnSpc>
              <a:spcBef>
                <a:spcPts val="200"/>
              </a:spcBef>
              <a:spcAft>
                <a:spcPts val="0"/>
              </a:spcAft>
              <a:buClr>
                <a:srgbClr val="FFFFFF"/>
              </a:buClr>
              <a:buSzPts val="1100"/>
              <a:buChar char="»"/>
              <a:defRPr>
                <a:solidFill>
                  <a:srgbClr val="FFFFFF"/>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262" name="Google Shape;262;p38"/>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3" name="Google Shape;263;p38"/>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64" name="Google Shape;264;p38"/>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38"/>
          <p:cNvSpPr txBox="1"/>
          <p:nvPr>
            <p:ph idx="3" type="body"/>
          </p:nvPr>
        </p:nvSpPr>
        <p:spPr>
          <a:xfrm rot="-5400000">
            <a:off x="7870617" y="353114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266" name="Google Shape;266;p38"/>
          <p:cNvSpPr txBox="1"/>
          <p:nvPr>
            <p:ph type="title"/>
          </p:nvPr>
        </p:nvSpPr>
        <p:spPr>
          <a:xfrm>
            <a:off x="838200" y="457200"/>
            <a:ext cx="7467600" cy="300300"/>
          </a:xfrm>
          <a:prstGeom prst="rect">
            <a:avLst/>
          </a:prstGeom>
          <a:noFill/>
          <a:ln>
            <a:noFill/>
          </a:ln>
        </p:spPr>
        <p:txBody>
          <a:bodyPr anchorCtr="0" anchor="b" bIns="34275" lIns="68575" spcFirstLastPara="1" rIns="68575" wrap="square" tIns="34275">
            <a:spAutoFit/>
          </a:bodyPr>
          <a:lstStyle>
            <a:lvl1pPr lvl="0" rtl="0" algn="ctr">
              <a:lnSpc>
                <a:spcPct val="100000"/>
              </a:lnSpc>
              <a:spcBef>
                <a:spcPts val="0"/>
              </a:spcBef>
              <a:spcAft>
                <a:spcPts val="0"/>
              </a:spcAft>
              <a:buClr>
                <a:schemeClr val="dk2"/>
              </a:buClr>
              <a:buSzPts val="1500"/>
              <a:buFont typeface="Gill Sans"/>
              <a:buNone/>
              <a:defRPr b="1" sz="1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267" name="Google Shape;267;p38"/>
          <p:cNvGrpSpPr/>
          <p:nvPr/>
        </p:nvGrpSpPr>
        <p:grpSpPr>
          <a:xfrm>
            <a:off x="685496" y="342900"/>
            <a:ext cx="7772400" cy="514350"/>
            <a:chOff x="685496" y="457200"/>
            <a:chExt cx="7772400" cy="685800"/>
          </a:xfrm>
        </p:grpSpPr>
        <p:cxnSp>
          <p:nvCxnSpPr>
            <p:cNvPr id="268" name="Google Shape;268;p38"/>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269" name="Google Shape;269;p38"/>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extLst>
    <p:ext uri="{DCECCB84-F9BA-43D5-87BE-67443E8EF086}">
      <p15:sldGuideLst>
        <p15:guide id="1" orient="horz" pos="21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1 Content + Right Photo">
  <p:cSld name="GROW_Dark Red/White 1 Content + Right Photo">
    <p:bg>
      <p:bgPr>
        <a:solidFill>
          <a:schemeClr val="dk2"/>
        </a:solidFill>
      </p:bgPr>
    </p:bg>
    <p:spTree>
      <p:nvGrpSpPr>
        <p:cNvPr id="270" name="Shape 270"/>
        <p:cNvGrpSpPr/>
        <p:nvPr/>
      </p:nvGrpSpPr>
      <p:grpSpPr>
        <a:xfrm>
          <a:off x="0" y="0"/>
          <a:ext cx="0" cy="0"/>
          <a:chOff x="0" y="0"/>
          <a:chExt cx="0" cy="0"/>
        </a:xfrm>
      </p:grpSpPr>
      <p:sp>
        <p:nvSpPr>
          <p:cNvPr id="271" name="Google Shape;271;p39"/>
          <p:cNvSpPr/>
          <p:nvPr>
            <p:ph idx="2" type="pic"/>
          </p:nvPr>
        </p:nvSpPr>
        <p:spPr>
          <a:xfrm>
            <a:off x="4572000" y="114300"/>
            <a:ext cx="4419600" cy="4914900"/>
          </a:xfrm>
          <a:prstGeom prst="rect">
            <a:avLst/>
          </a:prstGeom>
          <a:solidFill>
            <a:srgbClr val="EFC1D0">
              <a:alpha val="40000"/>
            </a:srgbClr>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6pPr>
            <a:lvl7pPr lvl="6"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7pPr>
            <a:lvl8pPr lvl="7"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8pPr>
            <a:lvl9pPr lvl="8" marR="0" rtl="0" algn="l">
              <a:lnSpc>
                <a:spcPct val="100000"/>
              </a:lnSpc>
              <a:spcBef>
                <a:spcPts val="300"/>
              </a:spcBef>
              <a:spcAft>
                <a:spcPts val="0"/>
              </a:spcAft>
              <a:buClr>
                <a:schemeClr val="lt1"/>
              </a:buClr>
              <a:buSzPts val="1500"/>
              <a:buFont typeface="Arial"/>
              <a:buChar char="•"/>
              <a:defRPr b="0" i="0" sz="1500" u="none" cap="none" strike="noStrike">
                <a:solidFill>
                  <a:schemeClr val="lt1"/>
                </a:solidFill>
                <a:latin typeface="Gill Sans"/>
                <a:ea typeface="Gill Sans"/>
                <a:cs typeface="Gill Sans"/>
                <a:sym typeface="Gill Sans"/>
              </a:defRPr>
            </a:lvl9pPr>
          </a:lstStyle>
          <a:p/>
        </p:txBody>
      </p:sp>
      <p:sp>
        <p:nvSpPr>
          <p:cNvPr id="272" name="Google Shape;272;p39"/>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3" name="Google Shape;273;p39"/>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39"/>
          <p:cNvSpPr txBox="1"/>
          <p:nvPr>
            <p:ph idx="1" type="body"/>
          </p:nvPr>
        </p:nvSpPr>
        <p:spPr>
          <a:xfrm>
            <a:off x="685800" y="1543051"/>
            <a:ext cx="3657600" cy="30861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lt1"/>
              </a:buClr>
              <a:buSzPts val="1500"/>
              <a:buChar char="•"/>
              <a:defRPr sz="1500">
                <a:solidFill>
                  <a:schemeClr val="lt1"/>
                </a:solidFill>
              </a:defRPr>
            </a:lvl1pPr>
            <a:lvl2pPr indent="-317500" lvl="1" marL="914400" rtl="0" algn="l">
              <a:lnSpc>
                <a:spcPct val="100000"/>
              </a:lnSpc>
              <a:spcBef>
                <a:spcPts val="900"/>
              </a:spcBef>
              <a:spcAft>
                <a:spcPts val="0"/>
              </a:spcAft>
              <a:buClr>
                <a:schemeClr val="lt1"/>
              </a:buClr>
              <a:buSzPts val="1400"/>
              <a:buChar char="–"/>
              <a:defRPr sz="1400">
                <a:solidFill>
                  <a:schemeClr val="lt1"/>
                </a:solidFill>
              </a:defRPr>
            </a:lvl2pPr>
            <a:lvl3pPr indent="-304800" lvl="2" marL="1371600" rtl="0" algn="l">
              <a:lnSpc>
                <a:spcPct val="100000"/>
              </a:lnSpc>
              <a:spcBef>
                <a:spcPts val="900"/>
              </a:spcBef>
              <a:spcAft>
                <a:spcPts val="0"/>
              </a:spcAft>
              <a:buClr>
                <a:schemeClr val="lt1"/>
              </a:buClr>
              <a:buSzPts val="1200"/>
              <a:buChar char="•"/>
              <a:defRPr sz="1200">
                <a:solidFill>
                  <a:schemeClr val="lt1"/>
                </a:solidFill>
              </a:defRPr>
            </a:lvl3pPr>
            <a:lvl4pPr indent="-298450" lvl="3" marL="1828800" rtl="0" algn="l">
              <a:lnSpc>
                <a:spcPct val="100000"/>
              </a:lnSpc>
              <a:spcBef>
                <a:spcPts val="200"/>
              </a:spcBef>
              <a:spcAft>
                <a:spcPts val="0"/>
              </a:spcAft>
              <a:buClr>
                <a:schemeClr val="lt1"/>
              </a:buClr>
              <a:buSzPts val="1100"/>
              <a:buChar char="–"/>
              <a:defRPr sz="1100">
                <a:solidFill>
                  <a:schemeClr val="lt1"/>
                </a:solidFill>
              </a:defRPr>
            </a:lvl4pPr>
            <a:lvl5pPr indent="-298450" lvl="4" marL="2286000" rtl="0" algn="l">
              <a:lnSpc>
                <a:spcPct val="100000"/>
              </a:lnSpc>
              <a:spcBef>
                <a:spcPts val="200"/>
              </a:spcBef>
              <a:spcAft>
                <a:spcPts val="0"/>
              </a:spcAft>
              <a:buClr>
                <a:srgbClr val="FFFFFF"/>
              </a:buClr>
              <a:buSzPts val="1100"/>
              <a:buChar char="»"/>
              <a:defRPr>
                <a:solidFill>
                  <a:srgbClr val="FFFFFF"/>
                </a:solidFill>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75" name="Google Shape;275;p39"/>
          <p:cNvSpPr txBox="1"/>
          <p:nvPr>
            <p:ph idx="3" type="body"/>
          </p:nvPr>
        </p:nvSpPr>
        <p:spPr>
          <a:xfrm rot="-5400000">
            <a:off x="7870617"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dk1"/>
              </a:buClr>
              <a:buSzPts val="1400"/>
              <a:buNone/>
              <a:defRPr sz="1400">
                <a:solidFill>
                  <a:schemeClr val="dk1"/>
                </a:solidFill>
              </a:defRPr>
            </a:lvl2pPr>
            <a:lvl3pPr indent="-228600" lvl="2" marL="1371600" rtl="0" algn="l">
              <a:lnSpc>
                <a:spcPct val="100000"/>
              </a:lnSpc>
              <a:spcBef>
                <a:spcPts val="900"/>
              </a:spcBef>
              <a:spcAft>
                <a:spcPts val="0"/>
              </a:spcAft>
              <a:buClr>
                <a:schemeClr val="dk1"/>
              </a:buClr>
              <a:buSzPts val="1200"/>
              <a:buNone/>
              <a:defRPr sz="1200">
                <a:solidFill>
                  <a:schemeClr val="dk1"/>
                </a:solidFill>
              </a:defRPr>
            </a:lvl3pPr>
            <a:lvl4pPr indent="-228600" lvl="3" marL="1828800" rtl="0" algn="l">
              <a:lnSpc>
                <a:spcPct val="100000"/>
              </a:lnSpc>
              <a:spcBef>
                <a:spcPts val="200"/>
              </a:spcBef>
              <a:spcAft>
                <a:spcPts val="0"/>
              </a:spcAft>
              <a:buClr>
                <a:schemeClr val="dk1"/>
              </a:buClr>
              <a:buSzPts val="1100"/>
              <a:buNone/>
              <a:defRPr sz="1100">
                <a:solidFill>
                  <a:schemeClr val="dk1"/>
                </a:solidFill>
              </a:defRPr>
            </a:lvl4pPr>
            <a:lvl5pPr indent="-228600" lvl="4" marL="2286000" rtl="0" algn="l">
              <a:lnSpc>
                <a:spcPct val="100000"/>
              </a:lnSpc>
              <a:spcBef>
                <a:spcPts val="200"/>
              </a:spcBef>
              <a:spcAft>
                <a:spcPts val="0"/>
              </a:spcAft>
              <a:buClr>
                <a:schemeClr val="dk1"/>
              </a:buClr>
              <a:buSzPts val="900"/>
              <a:buNone/>
              <a:defRPr sz="900">
                <a:solidFill>
                  <a:schemeClr val="dk1"/>
                </a:solidFill>
              </a:defRPr>
            </a:lvl5pPr>
            <a:lvl6pPr indent="-317500" lvl="5" marL="2743200" rtl="0" algn="l">
              <a:lnSpc>
                <a:spcPct val="100000"/>
              </a:lnSpc>
              <a:spcBef>
                <a:spcPts val="300"/>
              </a:spcBef>
              <a:spcAft>
                <a:spcPts val="0"/>
              </a:spcAft>
              <a:buClr>
                <a:schemeClr val="lt1"/>
              </a:buClr>
              <a:buSzPts val="1400"/>
              <a:buChar char="•"/>
              <a:defRPr/>
            </a:lvl6pPr>
            <a:lvl7pPr indent="-317500" lvl="6" marL="3200400" rtl="0" algn="l">
              <a:lnSpc>
                <a:spcPct val="100000"/>
              </a:lnSpc>
              <a:spcBef>
                <a:spcPts val="300"/>
              </a:spcBef>
              <a:spcAft>
                <a:spcPts val="0"/>
              </a:spcAft>
              <a:buClr>
                <a:schemeClr val="lt1"/>
              </a:buClr>
              <a:buSzPts val="1400"/>
              <a:buChar char="•"/>
              <a:defRPr/>
            </a:lvl7pPr>
            <a:lvl8pPr indent="-317500" lvl="7" marL="3657600" rtl="0" algn="l">
              <a:lnSpc>
                <a:spcPct val="100000"/>
              </a:lnSpc>
              <a:spcBef>
                <a:spcPts val="300"/>
              </a:spcBef>
              <a:spcAft>
                <a:spcPts val="0"/>
              </a:spcAft>
              <a:buClr>
                <a:schemeClr val="lt1"/>
              </a:buClr>
              <a:buSzPts val="1400"/>
              <a:buChar char="•"/>
              <a:defRPr/>
            </a:lvl8pPr>
            <a:lvl9pPr indent="-317500" lvl="8" marL="4114800" rtl="0" algn="l">
              <a:lnSpc>
                <a:spcPct val="100000"/>
              </a:lnSpc>
              <a:spcBef>
                <a:spcPts val="300"/>
              </a:spcBef>
              <a:spcAft>
                <a:spcPts val="0"/>
              </a:spcAft>
              <a:buClr>
                <a:schemeClr val="lt1"/>
              </a:buClr>
              <a:buSzPts val="1400"/>
              <a:buChar char="•"/>
              <a:defRPr/>
            </a:lvl9pPr>
          </a:lstStyle>
          <a:p/>
        </p:txBody>
      </p:sp>
      <p:sp>
        <p:nvSpPr>
          <p:cNvPr id="276" name="Google Shape;276;p39"/>
          <p:cNvSpPr txBox="1"/>
          <p:nvPr>
            <p:ph type="title"/>
          </p:nvPr>
        </p:nvSpPr>
        <p:spPr>
          <a:xfrm>
            <a:off x="799720" y="450976"/>
            <a:ext cx="3429300" cy="6288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lt2"/>
              </a:buClr>
              <a:buSzPts val="1500"/>
              <a:buFont typeface="Gill Sans"/>
              <a:buNone/>
              <a:defRPr b="1" i="0" sz="1500">
                <a:solidFill>
                  <a:schemeClr val="lt2"/>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grpSp>
        <p:nvGrpSpPr>
          <p:cNvPr id="277" name="Google Shape;277;p39"/>
          <p:cNvGrpSpPr/>
          <p:nvPr/>
        </p:nvGrpSpPr>
        <p:grpSpPr>
          <a:xfrm>
            <a:off x="685496" y="342900"/>
            <a:ext cx="3657900" cy="844801"/>
            <a:chOff x="685496" y="457200"/>
            <a:chExt cx="3657900" cy="1126402"/>
          </a:xfrm>
        </p:grpSpPr>
        <p:cxnSp>
          <p:nvCxnSpPr>
            <p:cNvPr id="278" name="Google Shape;278;p39"/>
            <p:cNvCxnSpPr/>
            <p:nvPr/>
          </p:nvCxnSpPr>
          <p:spPr>
            <a:xfrm>
              <a:off x="685496" y="457200"/>
              <a:ext cx="3657900" cy="0"/>
            </a:xfrm>
            <a:prstGeom prst="straightConnector1">
              <a:avLst/>
            </a:prstGeom>
            <a:noFill/>
            <a:ln cap="flat" cmpd="sng" w="38100">
              <a:solidFill>
                <a:schemeClr val="accent1"/>
              </a:solidFill>
              <a:prstDash val="solid"/>
              <a:round/>
              <a:headEnd len="sm" w="sm" type="none"/>
              <a:tailEnd len="sm" w="sm" type="none"/>
            </a:ln>
          </p:spPr>
        </p:cxnSp>
        <p:cxnSp>
          <p:nvCxnSpPr>
            <p:cNvPr id="279" name="Google Shape;279;p39"/>
            <p:cNvCxnSpPr/>
            <p:nvPr/>
          </p:nvCxnSpPr>
          <p:spPr>
            <a:xfrm>
              <a:off x="685496" y="1583602"/>
              <a:ext cx="36579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OW_Blue/Black Title Only">
  <p:cSld name="1_GROW_Blue/Black Title Only">
    <p:bg>
      <p:bgPr>
        <a:solidFill>
          <a:schemeClr val="lt2"/>
        </a:solidFill>
      </p:bgPr>
    </p:bg>
    <p:spTree>
      <p:nvGrpSpPr>
        <p:cNvPr id="280" name="Shape 280"/>
        <p:cNvGrpSpPr/>
        <p:nvPr/>
      </p:nvGrpSpPr>
      <p:grpSpPr>
        <a:xfrm>
          <a:off x="0" y="0"/>
          <a:ext cx="0" cy="0"/>
          <a:chOff x="0" y="0"/>
          <a:chExt cx="0" cy="0"/>
        </a:xfrm>
      </p:grpSpPr>
      <p:sp>
        <p:nvSpPr>
          <p:cNvPr id="281" name="Google Shape;281;p40"/>
          <p:cNvSpPr/>
          <p:nvPr>
            <p:ph idx="2" type="pic"/>
          </p:nvPr>
        </p:nvSpPr>
        <p:spPr>
          <a:xfrm>
            <a:off x="114300" y="114300"/>
            <a:ext cx="4419600" cy="4914900"/>
          </a:xfrm>
          <a:prstGeom prst="rect">
            <a:avLst/>
          </a:prstGeom>
          <a:solidFill>
            <a:srgbClr val="FFFFFF"/>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282" name="Google Shape;282;p40"/>
          <p:cNvSpPr txBox="1"/>
          <p:nvPr>
            <p:ph idx="10" type="dt"/>
          </p:nvPr>
        </p:nvSpPr>
        <p:spPr>
          <a:xfrm>
            <a:off x="1143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3" name="Google Shape;283;p40"/>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40"/>
          <p:cNvSpPr txBox="1"/>
          <p:nvPr>
            <p:ph idx="1" type="body"/>
          </p:nvPr>
        </p:nvSpPr>
        <p:spPr>
          <a:xfrm rot="-5400000">
            <a:off x="3451017"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285" name="Google Shape;285;p40"/>
          <p:cNvSpPr txBox="1"/>
          <p:nvPr>
            <p:ph type="title"/>
          </p:nvPr>
        </p:nvSpPr>
        <p:spPr>
          <a:xfrm>
            <a:off x="4877104" y="2321182"/>
            <a:ext cx="3885900" cy="5310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Clr>
                <a:schemeClr val="dk1"/>
              </a:buClr>
              <a:buSzPts val="1500"/>
              <a:buFont typeface="Gill Sans"/>
              <a:buNone/>
              <a:defRPr b="1" i="0" sz="1500">
                <a:solidFill>
                  <a:schemeClr val="dk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Blue/Black Title Only">
  <p:cSld name="GROW_Blue/Black Title Only">
    <p:bg>
      <p:bgPr>
        <a:solidFill>
          <a:schemeClr val="accent2"/>
        </a:solidFill>
      </p:bgPr>
    </p:bg>
    <p:spTree>
      <p:nvGrpSpPr>
        <p:cNvPr id="286" name="Shape 286"/>
        <p:cNvGrpSpPr/>
        <p:nvPr/>
      </p:nvGrpSpPr>
      <p:grpSpPr>
        <a:xfrm>
          <a:off x="0" y="0"/>
          <a:ext cx="0" cy="0"/>
          <a:chOff x="0" y="0"/>
          <a:chExt cx="0" cy="0"/>
        </a:xfrm>
      </p:grpSpPr>
      <p:sp>
        <p:nvSpPr>
          <p:cNvPr id="287" name="Google Shape;287;p41"/>
          <p:cNvSpPr/>
          <p:nvPr>
            <p:ph idx="2" type="pic"/>
          </p:nvPr>
        </p:nvSpPr>
        <p:spPr>
          <a:xfrm>
            <a:off x="114300" y="114300"/>
            <a:ext cx="4419600" cy="4914900"/>
          </a:xfrm>
          <a:prstGeom prst="rect">
            <a:avLst/>
          </a:prstGeom>
          <a:solidFill>
            <a:srgbClr val="FFFFFF"/>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288" name="Google Shape;288;p41"/>
          <p:cNvSpPr txBox="1"/>
          <p:nvPr>
            <p:ph idx="10" type="dt"/>
          </p:nvPr>
        </p:nvSpPr>
        <p:spPr>
          <a:xfrm>
            <a:off x="1143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9" name="Google Shape;289;p41"/>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290" name="Google Shape;290;p41"/>
          <p:cNvSpPr txBox="1"/>
          <p:nvPr>
            <p:ph idx="1" type="body"/>
          </p:nvPr>
        </p:nvSpPr>
        <p:spPr>
          <a:xfrm rot="-5400000">
            <a:off x="3451017"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291" name="Google Shape;291;p41"/>
          <p:cNvSpPr txBox="1"/>
          <p:nvPr>
            <p:ph type="title"/>
          </p:nvPr>
        </p:nvSpPr>
        <p:spPr>
          <a:xfrm>
            <a:off x="4877104" y="2321182"/>
            <a:ext cx="3885900" cy="5310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Clr>
                <a:schemeClr val="dk1"/>
              </a:buClr>
              <a:buSzPts val="1500"/>
              <a:buFont typeface="Gill Sans"/>
              <a:buNone/>
              <a:defRPr b="1" i="0" sz="1500">
                <a:solidFill>
                  <a:schemeClr val="dk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OW_Blue/Black Title Only">
  <p:cSld name="2_GROW_Blue/Black Title Only">
    <p:bg>
      <p:bgPr>
        <a:solidFill>
          <a:schemeClr val="accent2"/>
        </a:solidFill>
      </p:bgPr>
    </p:bg>
    <p:spTree>
      <p:nvGrpSpPr>
        <p:cNvPr id="292" name="Shape 292"/>
        <p:cNvGrpSpPr/>
        <p:nvPr/>
      </p:nvGrpSpPr>
      <p:grpSpPr>
        <a:xfrm>
          <a:off x="0" y="0"/>
          <a:ext cx="0" cy="0"/>
          <a:chOff x="0" y="0"/>
          <a:chExt cx="0" cy="0"/>
        </a:xfrm>
      </p:grpSpPr>
      <p:sp>
        <p:nvSpPr>
          <p:cNvPr id="293" name="Google Shape;293;p42"/>
          <p:cNvSpPr txBox="1"/>
          <p:nvPr>
            <p:ph idx="10" type="dt"/>
          </p:nvPr>
        </p:nvSpPr>
        <p:spPr>
          <a:xfrm>
            <a:off x="1143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4" name="Google Shape;294;p42"/>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grpSp>
        <p:nvGrpSpPr>
          <p:cNvPr id="295" name="Google Shape;295;p42"/>
          <p:cNvGrpSpPr/>
          <p:nvPr/>
        </p:nvGrpSpPr>
        <p:grpSpPr>
          <a:xfrm>
            <a:off x="685496" y="342900"/>
            <a:ext cx="7772400" cy="514350"/>
            <a:chOff x="685496" y="457200"/>
            <a:chExt cx="7772400" cy="685800"/>
          </a:xfrm>
        </p:grpSpPr>
        <p:cxnSp>
          <p:nvCxnSpPr>
            <p:cNvPr id="296" name="Google Shape;296;p42"/>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297" name="Google Shape;297;p42"/>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
        <p:nvSpPr>
          <p:cNvPr id="298" name="Google Shape;298;p42"/>
          <p:cNvSpPr txBox="1"/>
          <p:nvPr>
            <p:ph type="title"/>
          </p:nvPr>
        </p:nvSpPr>
        <p:spPr>
          <a:xfrm>
            <a:off x="838200" y="457200"/>
            <a:ext cx="7467600" cy="300300"/>
          </a:xfrm>
          <a:prstGeom prst="rect">
            <a:avLst/>
          </a:prstGeom>
          <a:noFill/>
          <a:ln>
            <a:noFill/>
          </a:ln>
        </p:spPr>
        <p:txBody>
          <a:bodyPr anchorCtr="0" anchor="b" bIns="34275" lIns="68575" spcFirstLastPara="1" rIns="68575" wrap="square" tIns="34275">
            <a:spAutoFit/>
          </a:bodyPr>
          <a:lstStyle>
            <a:lvl1pPr lvl="0" rtl="0" algn="ctr">
              <a:lnSpc>
                <a:spcPct val="100000"/>
              </a:lnSpc>
              <a:spcBef>
                <a:spcPts val="0"/>
              </a:spcBef>
              <a:spcAft>
                <a:spcPts val="0"/>
              </a:spcAft>
              <a:buClr>
                <a:schemeClr val="dk2"/>
              </a:buClr>
              <a:buSzPts val="1500"/>
              <a:buFont typeface="Gill Sans"/>
              <a:buNone/>
              <a:defRPr b="1" sz="15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99" name="Shape 299"/>
        <p:cNvGrpSpPr/>
        <p:nvPr/>
      </p:nvGrpSpPr>
      <p:grpSpPr>
        <a:xfrm>
          <a:off x="0" y="0"/>
          <a:ext cx="0" cy="0"/>
          <a:chOff x="0" y="0"/>
          <a:chExt cx="0" cy="0"/>
        </a:xfrm>
      </p:grpSpPr>
      <p:sp>
        <p:nvSpPr>
          <p:cNvPr id="300" name="Google Shape;300;p43"/>
          <p:cNvSpPr txBox="1"/>
          <p:nvPr>
            <p:ph type="title"/>
          </p:nvPr>
        </p:nvSpPr>
        <p:spPr>
          <a:xfrm>
            <a:off x="686104" y="342900"/>
            <a:ext cx="7772400" cy="6858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chemeClr val="dk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1" name="Google Shape;301;p43"/>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2" name="Google Shape;302;p43"/>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3" name="Google Shape;303;p43"/>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Dark Red">
  <p:cSld name="Cover - Full Dark Red">
    <p:bg>
      <p:bgPr>
        <a:solidFill>
          <a:schemeClr val="dk2"/>
        </a:solidFill>
      </p:bgPr>
    </p:bg>
    <p:spTree>
      <p:nvGrpSpPr>
        <p:cNvPr id="304" name="Shape 304"/>
        <p:cNvGrpSpPr/>
        <p:nvPr/>
      </p:nvGrpSpPr>
      <p:grpSpPr>
        <a:xfrm>
          <a:off x="0" y="0"/>
          <a:ext cx="0" cy="0"/>
          <a:chOff x="0" y="0"/>
          <a:chExt cx="0" cy="0"/>
        </a:xfrm>
      </p:grpSpPr>
      <p:sp>
        <p:nvSpPr>
          <p:cNvPr id="305" name="Google Shape;305;p44"/>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6" name="Google Shape;306;p44"/>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7" name="Google Shape;307;p44"/>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08" name="Google Shape;308;p44"/>
          <p:cNvSpPr txBox="1"/>
          <p:nvPr>
            <p:ph type="ctrTitle"/>
          </p:nvPr>
        </p:nvSpPr>
        <p:spPr>
          <a:xfrm>
            <a:off x="685800" y="1600200"/>
            <a:ext cx="5486400" cy="12003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rgbClr val="FFFFFF"/>
              </a:buClr>
              <a:buSzPts val="2400"/>
              <a:buFont typeface="Gill Sans"/>
              <a:buNone/>
              <a:defRPr sz="2400">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9" name="Google Shape;309;p44"/>
          <p:cNvSpPr txBox="1"/>
          <p:nvPr>
            <p:ph idx="1" type="subTitle"/>
          </p:nvPr>
        </p:nvSpPr>
        <p:spPr>
          <a:xfrm>
            <a:off x="685800" y="3086100"/>
            <a:ext cx="3429000" cy="12003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rgbClr val="FFFFFF"/>
              </a:buClr>
              <a:buSzPts val="1400"/>
              <a:buNone/>
              <a:defRPr sz="1400">
                <a:solidFill>
                  <a:srgbClr val="FFFFFF"/>
                </a:solidFill>
              </a:defRPr>
            </a:lvl1pPr>
            <a:lvl2pPr lvl="1" rtl="0" algn="ctr">
              <a:lnSpc>
                <a:spcPct val="100000"/>
              </a:lnSpc>
              <a:spcBef>
                <a:spcPts val="900"/>
              </a:spcBef>
              <a:spcAft>
                <a:spcPts val="0"/>
              </a:spcAft>
              <a:buClr>
                <a:schemeClr val="lt1"/>
              </a:buClr>
              <a:buSzPts val="1500"/>
              <a:buNone/>
              <a:defRPr>
                <a:solidFill>
                  <a:schemeClr val="lt1"/>
                </a:solidFill>
              </a:defRPr>
            </a:lvl2pPr>
            <a:lvl3pPr lvl="2" rtl="0" algn="ctr">
              <a:lnSpc>
                <a:spcPct val="100000"/>
              </a:lnSpc>
              <a:spcBef>
                <a:spcPts val="900"/>
              </a:spcBef>
              <a:spcAft>
                <a:spcPts val="0"/>
              </a:spcAft>
              <a:buClr>
                <a:schemeClr val="lt1"/>
              </a:buClr>
              <a:buSzPts val="1400"/>
              <a:buNone/>
              <a:defRPr>
                <a:solidFill>
                  <a:schemeClr val="lt1"/>
                </a:solidFill>
              </a:defRPr>
            </a:lvl3pPr>
            <a:lvl4pPr lvl="3" rtl="0" algn="ctr">
              <a:lnSpc>
                <a:spcPct val="100000"/>
              </a:lnSpc>
              <a:spcBef>
                <a:spcPts val="200"/>
              </a:spcBef>
              <a:spcAft>
                <a:spcPts val="0"/>
              </a:spcAft>
              <a:buClr>
                <a:schemeClr val="lt1"/>
              </a:buClr>
              <a:buSzPts val="1200"/>
              <a:buNone/>
              <a:defRPr>
                <a:solidFill>
                  <a:schemeClr val="lt1"/>
                </a:solidFill>
              </a:defRPr>
            </a:lvl4pPr>
            <a:lvl5pPr lvl="4" rtl="0" algn="ctr">
              <a:lnSpc>
                <a:spcPct val="100000"/>
              </a:lnSpc>
              <a:spcBef>
                <a:spcPts val="200"/>
              </a:spcBef>
              <a:spcAft>
                <a:spcPts val="0"/>
              </a:spcAft>
              <a:buClr>
                <a:schemeClr val="lt1"/>
              </a:buClr>
              <a:buSzPts val="1100"/>
              <a:buNone/>
              <a:defRPr>
                <a:solidFill>
                  <a:schemeClr val="lt1"/>
                </a:solidFill>
              </a:defRPr>
            </a:lvl5pPr>
            <a:lvl6pPr lvl="5" rtl="0" algn="ctr">
              <a:lnSpc>
                <a:spcPct val="100000"/>
              </a:lnSpc>
              <a:spcBef>
                <a:spcPts val="300"/>
              </a:spcBef>
              <a:spcAft>
                <a:spcPts val="0"/>
              </a:spcAft>
              <a:buClr>
                <a:schemeClr val="lt1"/>
              </a:buClr>
              <a:buSzPts val="1500"/>
              <a:buNone/>
              <a:defRPr>
                <a:solidFill>
                  <a:schemeClr val="lt1"/>
                </a:solidFill>
              </a:defRPr>
            </a:lvl6pPr>
            <a:lvl7pPr lvl="6" rtl="0" algn="ctr">
              <a:lnSpc>
                <a:spcPct val="100000"/>
              </a:lnSpc>
              <a:spcBef>
                <a:spcPts val="300"/>
              </a:spcBef>
              <a:spcAft>
                <a:spcPts val="0"/>
              </a:spcAft>
              <a:buClr>
                <a:schemeClr val="lt1"/>
              </a:buClr>
              <a:buSzPts val="1500"/>
              <a:buNone/>
              <a:defRPr>
                <a:solidFill>
                  <a:schemeClr val="lt1"/>
                </a:solidFill>
              </a:defRPr>
            </a:lvl7pPr>
            <a:lvl8pPr lvl="7" rtl="0" algn="ctr">
              <a:lnSpc>
                <a:spcPct val="100000"/>
              </a:lnSpc>
              <a:spcBef>
                <a:spcPts val="300"/>
              </a:spcBef>
              <a:spcAft>
                <a:spcPts val="0"/>
              </a:spcAft>
              <a:buClr>
                <a:schemeClr val="lt1"/>
              </a:buClr>
              <a:buSzPts val="1500"/>
              <a:buNone/>
              <a:defRPr>
                <a:solidFill>
                  <a:schemeClr val="lt1"/>
                </a:solidFill>
              </a:defRPr>
            </a:lvl8pPr>
            <a:lvl9pPr lvl="8" rtl="0" algn="ctr">
              <a:lnSpc>
                <a:spcPct val="100000"/>
              </a:lnSpc>
              <a:spcBef>
                <a:spcPts val="300"/>
              </a:spcBef>
              <a:spcAft>
                <a:spcPts val="0"/>
              </a:spcAft>
              <a:buClr>
                <a:schemeClr val="lt1"/>
              </a:buClr>
              <a:buSzPts val="1500"/>
              <a:buNone/>
              <a:defRPr>
                <a:solidFill>
                  <a:schemeClr val="l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Dark Red">
  <p:cSld name="Divider - Full Dark Red">
    <p:bg>
      <p:bgPr>
        <a:solidFill>
          <a:schemeClr val="dk2"/>
        </a:solidFill>
      </p:bgPr>
    </p:bg>
    <p:spTree>
      <p:nvGrpSpPr>
        <p:cNvPr id="310" name="Shape 310"/>
        <p:cNvGrpSpPr/>
        <p:nvPr/>
      </p:nvGrpSpPr>
      <p:grpSpPr>
        <a:xfrm>
          <a:off x="0" y="0"/>
          <a:ext cx="0" cy="0"/>
          <a:chOff x="0" y="0"/>
          <a:chExt cx="0" cy="0"/>
        </a:xfrm>
      </p:grpSpPr>
      <p:sp>
        <p:nvSpPr>
          <p:cNvPr id="311" name="Google Shape;311;p45"/>
          <p:cNvSpPr txBox="1"/>
          <p:nvPr>
            <p:ph type="title"/>
          </p:nvPr>
        </p:nvSpPr>
        <p:spPr>
          <a:xfrm>
            <a:off x="1143000" y="620837"/>
            <a:ext cx="5486400" cy="438600"/>
          </a:xfrm>
          <a:prstGeom prst="rect">
            <a:avLst/>
          </a:prstGeom>
          <a:noFill/>
          <a:ln>
            <a:noFill/>
          </a:ln>
        </p:spPr>
        <p:txBody>
          <a:bodyPr anchorCtr="0" anchor="t" bIns="34275" lIns="68575" spcFirstLastPara="1" rIns="68575" wrap="square" tIns="34275">
            <a:spAutoFit/>
          </a:bodyPr>
          <a:lstStyle>
            <a:lvl1pPr lvl="0" rtl="0" algn="l">
              <a:lnSpc>
                <a:spcPct val="100000"/>
              </a:lnSpc>
              <a:spcBef>
                <a:spcPts val="0"/>
              </a:spcBef>
              <a:spcAft>
                <a:spcPts val="0"/>
              </a:spcAft>
              <a:buClr>
                <a:srgbClr val="FFFFFF"/>
              </a:buClr>
              <a:buSzPts val="2400"/>
              <a:buFont typeface="Gill Sans"/>
              <a:buNone/>
              <a:defRPr sz="2400">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2" name="Google Shape;312;p45"/>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3" name="Google Shape;313;p45"/>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FFFFFF"/>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4" name="Google Shape;314;p45"/>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1 Content">
  <p:cSld name="Dark Red/Gray 1 Content">
    <p:bg>
      <p:bgPr>
        <a:solidFill>
          <a:srgbClr val="FBFBFB">
            <a:alpha val="40000"/>
          </a:srgbClr>
        </a:solidFill>
      </p:bgPr>
    </p:bg>
    <p:spTree>
      <p:nvGrpSpPr>
        <p:cNvPr id="315" name="Shape 315"/>
        <p:cNvGrpSpPr/>
        <p:nvPr/>
      </p:nvGrpSpPr>
      <p:grpSpPr>
        <a:xfrm>
          <a:off x="0" y="0"/>
          <a:ext cx="0" cy="0"/>
          <a:chOff x="0" y="0"/>
          <a:chExt cx="0" cy="0"/>
        </a:xfrm>
      </p:grpSpPr>
      <p:sp>
        <p:nvSpPr>
          <p:cNvPr id="316" name="Google Shape;316;p46"/>
          <p:cNvSpPr txBox="1"/>
          <p:nvPr>
            <p:ph idx="1" type="body"/>
          </p:nvPr>
        </p:nvSpPr>
        <p:spPr>
          <a:xfrm>
            <a:off x="685800" y="1200150"/>
            <a:ext cx="77724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a:solidFill>
                  <a:schemeClr val="dk1"/>
                </a:solidFill>
              </a:defRPr>
            </a:lvl1pPr>
            <a:lvl2pPr indent="-323850" lvl="1" marL="914400" rtl="0" algn="l">
              <a:lnSpc>
                <a:spcPct val="100000"/>
              </a:lnSpc>
              <a:spcBef>
                <a:spcPts val="900"/>
              </a:spcBef>
              <a:spcAft>
                <a:spcPts val="0"/>
              </a:spcAft>
              <a:buClr>
                <a:schemeClr val="dk1"/>
              </a:buClr>
              <a:buSzPts val="1500"/>
              <a:buChar char="–"/>
              <a:defRPr>
                <a:solidFill>
                  <a:schemeClr val="dk1"/>
                </a:solidFill>
              </a:defRPr>
            </a:lvl2pPr>
            <a:lvl3pPr indent="-317500" lvl="2" marL="1371600" rtl="0" algn="l">
              <a:lnSpc>
                <a:spcPct val="100000"/>
              </a:lnSpc>
              <a:spcBef>
                <a:spcPts val="900"/>
              </a:spcBef>
              <a:spcAft>
                <a:spcPts val="0"/>
              </a:spcAft>
              <a:buClr>
                <a:srgbClr val="6C6463"/>
              </a:buClr>
              <a:buSzPts val="1400"/>
              <a:buChar char="•"/>
              <a:defRPr/>
            </a:lvl3pPr>
            <a:lvl4pPr indent="-317500" lvl="3" marL="1828800" rtl="0" algn="l">
              <a:lnSpc>
                <a:spcPct val="100000"/>
              </a:lnSpc>
              <a:spcBef>
                <a:spcPts val="300"/>
              </a:spcBef>
              <a:spcAft>
                <a:spcPts val="0"/>
              </a:spcAft>
              <a:buClr>
                <a:srgbClr val="6C6463"/>
              </a:buClr>
              <a:buSzPts val="1400"/>
              <a:buChar char="–"/>
              <a:defRPr/>
            </a:lvl4pPr>
            <a:lvl5pPr indent="-317500" lvl="4" marL="2286000" rtl="0" algn="l">
              <a:lnSpc>
                <a:spcPct val="100000"/>
              </a:lnSpc>
              <a:spcBef>
                <a:spcPts val="300"/>
              </a:spcBef>
              <a:spcAft>
                <a:spcPts val="0"/>
              </a:spcAft>
              <a:buClr>
                <a:srgbClr val="6C6463"/>
              </a:buClr>
              <a:buSzPts val="1400"/>
              <a:buChar char="»"/>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17" name="Google Shape;317;p46"/>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8" name="Google Shape;318;p46"/>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9" name="Google Shape;319;p46"/>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20" name="Google Shape;320;p46"/>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2 Content">
  <p:cSld name="Dark Red/Gray 2 Content">
    <p:bg>
      <p:bgPr>
        <a:solidFill>
          <a:srgbClr val="FBFBFB">
            <a:alpha val="40000"/>
          </a:srgbClr>
        </a:solidFill>
      </p:bgPr>
    </p:bg>
    <p:spTree>
      <p:nvGrpSpPr>
        <p:cNvPr id="321" name="Shape 321"/>
        <p:cNvGrpSpPr/>
        <p:nvPr/>
      </p:nvGrpSpPr>
      <p:grpSpPr>
        <a:xfrm>
          <a:off x="0" y="0"/>
          <a:ext cx="0" cy="0"/>
          <a:chOff x="0" y="0"/>
          <a:chExt cx="0" cy="0"/>
        </a:xfrm>
      </p:grpSpPr>
      <p:sp>
        <p:nvSpPr>
          <p:cNvPr id="322" name="Google Shape;322;p47"/>
          <p:cNvSpPr txBox="1"/>
          <p:nvPr>
            <p:ph idx="1" type="body"/>
          </p:nvPr>
        </p:nvSpPr>
        <p:spPr>
          <a:xfrm>
            <a:off x="686104" y="1200150"/>
            <a:ext cx="38097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6C6463"/>
              </a:buClr>
              <a:buSzPts val="1200"/>
              <a:buChar char="»"/>
              <a:defRPr sz="1200">
                <a:solidFill>
                  <a:srgbClr val="6C6463"/>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323" name="Google Shape;323;p47"/>
          <p:cNvSpPr txBox="1"/>
          <p:nvPr>
            <p:ph idx="2" type="body"/>
          </p:nvPr>
        </p:nvSpPr>
        <p:spPr>
          <a:xfrm>
            <a:off x="4648200" y="1200150"/>
            <a:ext cx="38103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6C6463"/>
              </a:buClr>
              <a:buSzPts val="1200"/>
              <a:buChar char="»"/>
              <a:defRPr sz="1200">
                <a:solidFill>
                  <a:srgbClr val="6C6463"/>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324" name="Google Shape;324;p47"/>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5" name="Google Shape;325;p47"/>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6" name="Google Shape;326;p47"/>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47"/>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3 Content">
  <p:cSld name="Dark Red/Gray 3 Content">
    <p:bg>
      <p:bgPr>
        <a:solidFill>
          <a:srgbClr val="FBFBFB">
            <a:alpha val="40000"/>
          </a:srgbClr>
        </a:solidFill>
      </p:bgPr>
    </p:bg>
    <p:spTree>
      <p:nvGrpSpPr>
        <p:cNvPr id="328" name="Shape 328"/>
        <p:cNvGrpSpPr/>
        <p:nvPr/>
      </p:nvGrpSpPr>
      <p:grpSpPr>
        <a:xfrm>
          <a:off x="0" y="0"/>
          <a:ext cx="0" cy="0"/>
          <a:chOff x="0" y="0"/>
          <a:chExt cx="0" cy="0"/>
        </a:xfrm>
      </p:grpSpPr>
      <p:sp>
        <p:nvSpPr>
          <p:cNvPr id="329" name="Google Shape;329;p48"/>
          <p:cNvSpPr txBox="1"/>
          <p:nvPr>
            <p:ph idx="1" type="body"/>
          </p:nvPr>
        </p:nvSpPr>
        <p:spPr>
          <a:xfrm>
            <a:off x="686104" y="1200150"/>
            <a:ext cx="25143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330" name="Google Shape;330;p48"/>
          <p:cNvSpPr txBox="1"/>
          <p:nvPr>
            <p:ph idx="2" type="body"/>
          </p:nvPr>
        </p:nvSpPr>
        <p:spPr>
          <a:xfrm>
            <a:off x="5943600" y="1200150"/>
            <a:ext cx="25149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331" name="Google Shape;331;p48"/>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2" name="Google Shape;332;p48"/>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3" name="Google Shape;333;p48"/>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34" name="Google Shape;334;p48"/>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5" name="Google Shape;335;p48"/>
          <p:cNvSpPr txBox="1"/>
          <p:nvPr>
            <p:ph idx="3" type="body"/>
          </p:nvPr>
        </p:nvSpPr>
        <p:spPr>
          <a:xfrm>
            <a:off x="3314549" y="1200150"/>
            <a:ext cx="25149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sz="1500">
                <a:solidFill>
                  <a:schemeClr val="dk1"/>
                </a:solidFill>
              </a:defRPr>
            </a:lvl1pPr>
            <a:lvl2pPr indent="-317500" lvl="1" marL="914400" rtl="0" algn="l">
              <a:lnSpc>
                <a:spcPct val="100000"/>
              </a:lnSpc>
              <a:spcBef>
                <a:spcPts val="900"/>
              </a:spcBef>
              <a:spcAft>
                <a:spcPts val="0"/>
              </a:spcAft>
              <a:buClr>
                <a:schemeClr val="dk1"/>
              </a:buClr>
              <a:buSzPts val="1400"/>
              <a:buChar char="–"/>
              <a:defRPr sz="1400">
                <a:solidFill>
                  <a:schemeClr val="dk1"/>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FFFFFF"/>
              </a:buClr>
              <a:buSzPts val="1200"/>
              <a:buChar char="»"/>
              <a:defRPr sz="1200">
                <a:solidFill>
                  <a:srgbClr val="FFFFFF"/>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1 Content + Bottom Photo">
  <p:cSld name="Dark Red/Gray 1 Content + Bottom Photo">
    <p:bg>
      <p:bgPr>
        <a:solidFill>
          <a:srgbClr val="FBFBFB">
            <a:alpha val="40000"/>
          </a:srgbClr>
        </a:solidFill>
      </p:bgPr>
    </p:bg>
    <p:spTree>
      <p:nvGrpSpPr>
        <p:cNvPr id="336" name="Shape 336"/>
        <p:cNvGrpSpPr/>
        <p:nvPr/>
      </p:nvGrpSpPr>
      <p:grpSpPr>
        <a:xfrm>
          <a:off x="0" y="0"/>
          <a:ext cx="0" cy="0"/>
          <a:chOff x="0" y="0"/>
          <a:chExt cx="0" cy="0"/>
        </a:xfrm>
      </p:grpSpPr>
      <p:sp>
        <p:nvSpPr>
          <p:cNvPr id="337" name="Google Shape;337;p49"/>
          <p:cNvSpPr/>
          <p:nvPr>
            <p:ph idx="2" type="pic"/>
          </p:nvPr>
        </p:nvSpPr>
        <p:spPr>
          <a:xfrm>
            <a:off x="114300" y="2571750"/>
            <a:ext cx="8915400" cy="2457600"/>
          </a:xfrm>
          <a:prstGeom prst="rect">
            <a:avLst/>
          </a:prstGeom>
          <a:solidFill>
            <a:schemeClr val="lt1"/>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338" name="Google Shape;338;p49"/>
          <p:cNvSpPr txBox="1"/>
          <p:nvPr>
            <p:ph idx="1" type="body"/>
          </p:nvPr>
        </p:nvSpPr>
        <p:spPr>
          <a:xfrm>
            <a:off x="685800" y="1200150"/>
            <a:ext cx="7772400" cy="1200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chemeClr val="dk1"/>
              </a:buClr>
              <a:buSzPts val="1500"/>
              <a:buChar char="•"/>
              <a:defRPr>
                <a:solidFill>
                  <a:schemeClr val="dk1"/>
                </a:solidFill>
              </a:defRPr>
            </a:lvl1pPr>
            <a:lvl2pPr indent="-323850" lvl="1" marL="914400" rtl="0" algn="l">
              <a:lnSpc>
                <a:spcPct val="100000"/>
              </a:lnSpc>
              <a:spcBef>
                <a:spcPts val="900"/>
              </a:spcBef>
              <a:spcAft>
                <a:spcPts val="0"/>
              </a:spcAft>
              <a:buClr>
                <a:schemeClr val="dk1"/>
              </a:buClr>
              <a:buSzPts val="1500"/>
              <a:buChar char="–"/>
              <a:defRPr>
                <a:solidFill>
                  <a:schemeClr val="dk1"/>
                </a:solidFill>
              </a:defRPr>
            </a:lvl2pPr>
            <a:lvl3pPr indent="-317500" lvl="2" marL="1371600" rtl="0" algn="l">
              <a:lnSpc>
                <a:spcPct val="100000"/>
              </a:lnSpc>
              <a:spcBef>
                <a:spcPts val="900"/>
              </a:spcBef>
              <a:spcAft>
                <a:spcPts val="0"/>
              </a:spcAft>
              <a:buClr>
                <a:srgbClr val="6C6463"/>
              </a:buClr>
              <a:buSzPts val="1400"/>
              <a:buChar char="•"/>
              <a:defRPr>
                <a:solidFill>
                  <a:srgbClr val="6C6463"/>
                </a:solidFill>
              </a:defRPr>
            </a:lvl3pPr>
            <a:lvl4pPr indent="-304800" lvl="3" marL="1828800" rtl="0" algn="l">
              <a:lnSpc>
                <a:spcPct val="100000"/>
              </a:lnSpc>
              <a:spcBef>
                <a:spcPts val="200"/>
              </a:spcBef>
              <a:spcAft>
                <a:spcPts val="0"/>
              </a:spcAft>
              <a:buClr>
                <a:srgbClr val="6C6463"/>
              </a:buClr>
              <a:buSzPts val="1200"/>
              <a:buChar char="–"/>
              <a:defRPr>
                <a:solidFill>
                  <a:srgbClr val="6C6463"/>
                </a:solidFill>
              </a:defRPr>
            </a:lvl4pPr>
            <a:lvl5pPr indent="-298450" lvl="4" marL="2286000" rtl="0" algn="l">
              <a:lnSpc>
                <a:spcPct val="100000"/>
              </a:lnSpc>
              <a:spcBef>
                <a:spcPts val="200"/>
              </a:spcBef>
              <a:spcAft>
                <a:spcPts val="0"/>
              </a:spcAft>
              <a:buClr>
                <a:srgbClr val="FFFFFF"/>
              </a:buClr>
              <a:buSzPts val="1100"/>
              <a:buChar char="»"/>
              <a:defRPr>
                <a:solidFill>
                  <a:srgbClr val="FFFFFF"/>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39" name="Google Shape;339;p49"/>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0" name="Google Shape;340;p49"/>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 name="Google Shape;341;p49"/>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42" name="Google Shape;342;p49"/>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3" name="Google Shape;343;p49"/>
          <p:cNvSpPr txBox="1"/>
          <p:nvPr>
            <p:ph idx="3" type="body"/>
          </p:nvPr>
        </p:nvSpPr>
        <p:spPr>
          <a:xfrm rot="-5400000">
            <a:off x="7931801" y="353114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Title Only">
  <p:cSld name="Dark Red/Gray Title Only">
    <p:bg>
      <p:bgPr>
        <a:solidFill>
          <a:srgbClr val="FBFBFB">
            <a:alpha val="40000"/>
          </a:srgbClr>
        </a:solidFill>
      </p:bgPr>
    </p:bg>
    <p:spTree>
      <p:nvGrpSpPr>
        <p:cNvPr id="344" name="Shape 344"/>
        <p:cNvGrpSpPr/>
        <p:nvPr/>
      </p:nvGrpSpPr>
      <p:grpSpPr>
        <a:xfrm>
          <a:off x="0" y="0"/>
          <a:ext cx="0" cy="0"/>
          <a:chOff x="0" y="0"/>
          <a:chExt cx="0" cy="0"/>
        </a:xfrm>
      </p:grpSpPr>
      <p:sp>
        <p:nvSpPr>
          <p:cNvPr id="345" name="Google Shape;345;p50"/>
          <p:cNvSpPr/>
          <p:nvPr>
            <p:ph idx="2" type="pic"/>
          </p:nvPr>
        </p:nvSpPr>
        <p:spPr>
          <a:xfrm>
            <a:off x="152400" y="114300"/>
            <a:ext cx="4419600" cy="4914900"/>
          </a:xfrm>
          <a:prstGeom prst="rect">
            <a:avLst/>
          </a:prstGeom>
          <a:solidFill>
            <a:srgbClr val="FFFFFF"/>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346" name="Google Shape;346;p50"/>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chemeClr val="lt1"/>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7" name="Google Shape;347;p50"/>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48" name="Google Shape;348;p50"/>
          <p:cNvSpPr txBox="1"/>
          <p:nvPr>
            <p:ph idx="1" type="body"/>
          </p:nvPr>
        </p:nvSpPr>
        <p:spPr>
          <a:xfrm rot="-5400000">
            <a:off x="3451017"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49" name="Google Shape;349;p50"/>
          <p:cNvSpPr txBox="1"/>
          <p:nvPr>
            <p:ph type="title"/>
          </p:nvPr>
        </p:nvSpPr>
        <p:spPr>
          <a:xfrm>
            <a:off x="4877104" y="2228851"/>
            <a:ext cx="3885900" cy="7155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2 Content">
  <p:cSld name="Dark Red/White 2 Content">
    <p:bg>
      <p:bgPr>
        <a:solidFill>
          <a:schemeClr val="lt1"/>
        </a:solidFill>
      </p:bgPr>
    </p:bg>
    <p:spTree>
      <p:nvGrpSpPr>
        <p:cNvPr id="350" name="Shape 350"/>
        <p:cNvGrpSpPr/>
        <p:nvPr/>
      </p:nvGrpSpPr>
      <p:grpSpPr>
        <a:xfrm>
          <a:off x="0" y="0"/>
          <a:ext cx="0" cy="0"/>
          <a:chOff x="0" y="0"/>
          <a:chExt cx="0" cy="0"/>
        </a:xfrm>
      </p:grpSpPr>
      <p:sp>
        <p:nvSpPr>
          <p:cNvPr id="351" name="Google Shape;351;p51"/>
          <p:cNvSpPr txBox="1"/>
          <p:nvPr>
            <p:ph idx="1" type="body"/>
          </p:nvPr>
        </p:nvSpPr>
        <p:spPr>
          <a:xfrm>
            <a:off x="686104" y="1200150"/>
            <a:ext cx="38097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rgbClr val="6C6463"/>
              </a:buClr>
              <a:buSzPts val="1500"/>
              <a:buChar char="•"/>
              <a:defRPr sz="1500">
                <a:solidFill>
                  <a:srgbClr val="6C6463"/>
                </a:solidFill>
              </a:defRPr>
            </a:lvl1pPr>
            <a:lvl2pPr indent="-317500" lvl="1" marL="914400" rtl="0" algn="l">
              <a:lnSpc>
                <a:spcPct val="100000"/>
              </a:lnSpc>
              <a:spcBef>
                <a:spcPts val="900"/>
              </a:spcBef>
              <a:spcAft>
                <a:spcPts val="0"/>
              </a:spcAft>
              <a:buClr>
                <a:srgbClr val="6C6463"/>
              </a:buClr>
              <a:buSzPts val="1400"/>
              <a:buChar char="–"/>
              <a:defRPr sz="1400">
                <a:solidFill>
                  <a:srgbClr val="6C6463"/>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6C6463"/>
              </a:buClr>
              <a:buSzPts val="1200"/>
              <a:buChar char="»"/>
              <a:defRPr sz="1200">
                <a:solidFill>
                  <a:srgbClr val="6C6463"/>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352" name="Google Shape;352;p51"/>
          <p:cNvSpPr txBox="1"/>
          <p:nvPr>
            <p:ph idx="2" type="body"/>
          </p:nvPr>
        </p:nvSpPr>
        <p:spPr>
          <a:xfrm>
            <a:off x="4648200" y="1200150"/>
            <a:ext cx="3810300" cy="34290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rgbClr val="6C6463"/>
              </a:buClr>
              <a:buSzPts val="1500"/>
              <a:buChar char="•"/>
              <a:defRPr sz="1500">
                <a:solidFill>
                  <a:srgbClr val="6C6463"/>
                </a:solidFill>
              </a:defRPr>
            </a:lvl1pPr>
            <a:lvl2pPr indent="-317500" lvl="1" marL="914400" rtl="0" algn="l">
              <a:lnSpc>
                <a:spcPct val="100000"/>
              </a:lnSpc>
              <a:spcBef>
                <a:spcPts val="900"/>
              </a:spcBef>
              <a:spcAft>
                <a:spcPts val="0"/>
              </a:spcAft>
              <a:buClr>
                <a:srgbClr val="6C6463"/>
              </a:buClr>
              <a:buSzPts val="1400"/>
              <a:buChar char="–"/>
              <a:defRPr sz="1400">
                <a:solidFill>
                  <a:srgbClr val="6C6463"/>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304800" lvl="4" marL="2286000" rtl="0" algn="l">
              <a:lnSpc>
                <a:spcPct val="100000"/>
              </a:lnSpc>
              <a:spcBef>
                <a:spcPts val="200"/>
              </a:spcBef>
              <a:spcAft>
                <a:spcPts val="0"/>
              </a:spcAft>
              <a:buClr>
                <a:srgbClr val="6C6463"/>
              </a:buClr>
              <a:buSzPts val="1200"/>
              <a:buChar char="»"/>
              <a:defRPr sz="1200">
                <a:solidFill>
                  <a:srgbClr val="6C6463"/>
                </a:solidFill>
              </a:defRPr>
            </a:lvl5pPr>
            <a:lvl6pPr indent="-317500" lvl="5" marL="2743200" rtl="0" algn="l">
              <a:lnSpc>
                <a:spcPct val="100000"/>
              </a:lnSpc>
              <a:spcBef>
                <a:spcPts val="300"/>
              </a:spcBef>
              <a:spcAft>
                <a:spcPts val="0"/>
              </a:spcAft>
              <a:buClr>
                <a:schemeClr val="dk1"/>
              </a:buClr>
              <a:buSzPts val="1400"/>
              <a:buChar char="•"/>
              <a:defRPr sz="1400"/>
            </a:lvl6pPr>
            <a:lvl7pPr indent="-317500" lvl="6" marL="3200400" rtl="0" algn="l">
              <a:lnSpc>
                <a:spcPct val="100000"/>
              </a:lnSpc>
              <a:spcBef>
                <a:spcPts val="300"/>
              </a:spcBef>
              <a:spcAft>
                <a:spcPts val="0"/>
              </a:spcAft>
              <a:buClr>
                <a:schemeClr val="dk1"/>
              </a:buClr>
              <a:buSzPts val="1400"/>
              <a:buChar char="•"/>
              <a:defRPr sz="1400"/>
            </a:lvl7pPr>
            <a:lvl8pPr indent="-317500" lvl="7" marL="3657600" rtl="0" algn="l">
              <a:lnSpc>
                <a:spcPct val="100000"/>
              </a:lnSpc>
              <a:spcBef>
                <a:spcPts val="300"/>
              </a:spcBef>
              <a:spcAft>
                <a:spcPts val="0"/>
              </a:spcAft>
              <a:buClr>
                <a:schemeClr val="dk1"/>
              </a:buClr>
              <a:buSzPts val="1400"/>
              <a:buChar char="•"/>
              <a:defRPr sz="1400"/>
            </a:lvl8pPr>
            <a:lvl9pPr indent="-317500" lvl="8" marL="4114800" rtl="0" algn="l">
              <a:lnSpc>
                <a:spcPct val="100000"/>
              </a:lnSpc>
              <a:spcBef>
                <a:spcPts val="300"/>
              </a:spcBef>
              <a:spcAft>
                <a:spcPts val="0"/>
              </a:spcAft>
              <a:buClr>
                <a:schemeClr val="dk1"/>
              </a:buClr>
              <a:buSzPts val="1400"/>
              <a:buChar char="•"/>
              <a:defRPr sz="1400"/>
            </a:lvl9pPr>
          </a:lstStyle>
          <a:p/>
        </p:txBody>
      </p:sp>
      <p:sp>
        <p:nvSpPr>
          <p:cNvPr id="353" name="Google Shape;353;p51"/>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4" name="Google Shape;354;p51"/>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a:solidFill>
                  <a:srgbClr val="6C6463"/>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5" name="Google Shape;355;p51"/>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56" name="Google Shape;356;p51"/>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1 Content + Bottom Photo">
  <p:cSld name="Dark Red/White 1 Content + Bottom Photo">
    <p:bg>
      <p:bgPr>
        <a:solidFill>
          <a:schemeClr val="lt1"/>
        </a:solidFill>
      </p:bgPr>
    </p:bg>
    <p:spTree>
      <p:nvGrpSpPr>
        <p:cNvPr id="357" name="Shape 357"/>
        <p:cNvGrpSpPr/>
        <p:nvPr/>
      </p:nvGrpSpPr>
      <p:grpSpPr>
        <a:xfrm>
          <a:off x="0" y="0"/>
          <a:ext cx="0" cy="0"/>
          <a:chOff x="0" y="0"/>
          <a:chExt cx="0" cy="0"/>
        </a:xfrm>
      </p:grpSpPr>
      <p:sp>
        <p:nvSpPr>
          <p:cNvPr id="358" name="Google Shape;358;p52"/>
          <p:cNvSpPr/>
          <p:nvPr>
            <p:ph idx="2" type="pic"/>
          </p:nvPr>
        </p:nvSpPr>
        <p:spPr>
          <a:xfrm>
            <a:off x="152400" y="2571750"/>
            <a:ext cx="8839200" cy="2457600"/>
          </a:xfrm>
          <a:prstGeom prst="rect">
            <a:avLst/>
          </a:prstGeom>
          <a:solidFill>
            <a:srgbClr val="E7E7E6">
              <a:alpha val="40000"/>
            </a:srgbClr>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359" name="Google Shape;359;p52"/>
          <p:cNvSpPr txBox="1"/>
          <p:nvPr>
            <p:ph idx="1" type="body"/>
          </p:nvPr>
        </p:nvSpPr>
        <p:spPr>
          <a:xfrm>
            <a:off x="685800" y="1200150"/>
            <a:ext cx="7772400" cy="12003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rgbClr val="6C6463"/>
              </a:buClr>
              <a:buSzPts val="1500"/>
              <a:buChar char="•"/>
              <a:defRPr>
                <a:solidFill>
                  <a:srgbClr val="6C6463"/>
                </a:solidFill>
              </a:defRPr>
            </a:lvl1pPr>
            <a:lvl2pPr indent="-323850" lvl="1" marL="914400" rtl="0" algn="l">
              <a:lnSpc>
                <a:spcPct val="100000"/>
              </a:lnSpc>
              <a:spcBef>
                <a:spcPts val="900"/>
              </a:spcBef>
              <a:spcAft>
                <a:spcPts val="0"/>
              </a:spcAft>
              <a:buClr>
                <a:srgbClr val="6C6463"/>
              </a:buClr>
              <a:buSzPts val="1500"/>
              <a:buChar char="–"/>
              <a:defRPr>
                <a:solidFill>
                  <a:srgbClr val="6C6463"/>
                </a:solidFill>
              </a:defRPr>
            </a:lvl2pPr>
            <a:lvl3pPr indent="-317500" lvl="2" marL="1371600" rtl="0" algn="l">
              <a:lnSpc>
                <a:spcPct val="100000"/>
              </a:lnSpc>
              <a:spcBef>
                <a:spcPts val="900"/>
              </a:spcBef>
              <a:spcAft>
                <a:spcPts val="0"/>
              </a:spcAft>
              <a:buClr>
                <a:srgbClr val="6C6463"/>
              </a:buClr>
              <a:buSzPts val="1400"/>
              <a:buChar char="•"/>
              <a:defRPr>
                <a:solidFill>
                  <a:srgbClr val="6C6463"/>
                </a:solidFill>
              </a:defRPr>
            </a:lvl3pPr>
            <a:lvl4pPr indent="-304800" lvl="3" marL="1828800" rtl="0" algn="l">
              <a:lnSpc>
                <a:spcPct val="100000"/>
              </a:lnSpc>
              <a:spcBef>
                <a:spcPts val="200"/>
              </a:spcBef>
              <a:spcAft>
                <a:spcPts val="0"/>
              </a:spcAft>
              <a:buClr>
                <a:srgbClr val="6C6463"/>
              </a:buClr>
              <a:buSzPts val="1200"/>
              <a:buChar char="–"/>
              <a:defRPr>
                <a:solidFill>
                  <a:srgbClr val="6C6463"/>
                </a:solidFill>
              </a:defRPr>
            </a:lvl4pPr>
            <a:lvl5pPr indent="-298450" lvl="4" marL="2286000" rtl="0" algn="l">
              <a:lnSpc>
                <a:spcPct val="100000"/>
              </a:lnSpc>
              <a:spcBef>
                <a:spcPts val="200"/>
              </a:spcBef>
              <a:spcAft>
                <a:spcPts val="0"/>
              </a:spcAft>
              <a:buClr>
                <a:srgbClr val="FFFFFF"/>
              </a:buClr>
              <a:buSzPts val="1100"/>
              <a:buChar char="»"/>
              <a:defRPr>
                <a:solidFill>
                  <a:srgbClr val="FFFFFF"/>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60" name="Google Shape;360;p52"/>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1" name="Google Shape;361;p52"/>
          <p:cNvSpPr txBox="1"/>
          <p:nvPr>
            <p:ph idx="11" type="ftr"/>
          </p:nvPr>
        </p:nvSpPr>
        <p:spPr>
          <a:xfrm>
            <a:off x="3124200" y="4890700"/>
            <a:ext cx="2895600" cy="138600"/>
          </a:xfrm>
          <a:prstGeom prst="rect">
            <a:avLst/>
          </a:prstGeom>
          <a:noFill/>
          <a:ln>
            <a:noFill/>
          </a:ln>
        </p:spPr>
        <p:txBody>
          <a:bodyPr anchorCtr="0" anchor="ctr" bIns="34275" lIns="68575" spcFirstLastPara="1" rIns="68575" wrap="square" tIns="34275">
            <a:spAutoFit/>
          </a:bodyPr>
          <a:lstStyle>
            <a:lvl1pPr lvl="0" rtl="0" algn="ctr">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2" name="Google Shape;362;p52"/>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63" name="Google Shape;363;p52"/>
          <p:cNvSpPr txBox="1"/>
          <p:nvPr>
            <p:ph type="title"/>
          </p:nvPr>
        </p:nvSpPr>
        <p:spPr>
          <a:xfrm>
            <a:off x="686104" y="636285"/>
            <a:ext cx="7772400" cy="3924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4" name="Google Shape;364;p52"/>
          <p:cNvSpPr txBox="1"/>
          <p:nvPr>
            <p:ph idx="3" type="body"/>
          </p:nvPr>
        </p:nvSpPr>
        <p:spPr>
          <a:xfrm rot="-5400000">
            <a:off x="7870617" y="353114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1 Content + Right Photo">
  <p:cSld name="Dark Red/White 1 Content + Right Photo">
    <p:bg>
      <p:bgPr>
        <a:solidFill>
          <a:schemeClr val="lt1"/>
        </a:solidFill>
      </p:bgPr>
    </p:bg>
    <p:spTree>
      <p:nvGrpSpPr>
        <p:cNvPr id="365" name="Shape 365"/>
        <p:cNvGrpSpPr/>
        <p:nvPr/>
      </p:nvGrpSpPr>
      <p:grpSpPr>
        <a:xfrm>
          <a:off x="0" y="0"/>
          <a:ext cx="0" cy="0"/>
          <a:chOff x="0" y="0"/>
          <a:chExt cx="0" cy="0"/>
        </a:xfrm>
      </p:grpSpPr>
      <p:sp>
        <p:nvSpPr>
          <p:cNvPr id="366" name="Google Shape;366;p53"/>
          <p:cNvSpPr/>
          <p:nvPr>
            <p:ph idx="2" type="pic"/>
          </p:nvPr>
        </p:nvSpPr>
        <p:spPr>
          <a:xfrm>
            <a:off x="4572000" y="114300"/>
            <a:ext cx="4419600" cy="4914900"/>
          </a:xfrm>
          <a:prstGeom prst="rect">
            <a:avLst/>
          </a:prstGeom>
          <a:solidFill>
            <a:srgbClr val="E7E7E6">
              <a:alpha val="40000"/>
            </a:srgbClr>
          </a:solidFill>
          <a:ln>
            <a:noFill/>
          </a:ln>
        </p:spPr>
        <p:txBody>
          <a:bodyPr anchorCtr="0" anchor="t" bIns="34275" lIns="68575" spcFirstLastPara="1" rIns="68575" wrap="square" tIns="34275">
            <a:noAutofit/>
          </a:bodyPr>
          <a:lstStyle>
            <a:lvl1pPr lvl="0" marR="0" rtl="0" algn="l">
              <a:lnSpc>
                <a:spcPct val="100000"/>
              </a:lnSpc>
              <a:spcBef>
                <a:spcPts val="200"/>
              </a:spcBef>
              <a:spcAft>
                <a:spcPts val="0"/>
              </a:spcAft>
              <a:buClr>
                <a:srgbClr val="6C6463"/>
              </a:buClr>
              <a:buSzPts val="900"/>
              <a:buFont typeface="Arial"/>
              <a:buNone/>
              <a:defRPr b="0" i="0" sz="9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lvl="2"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lvl="3"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lvl="4"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lvl="5"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367" name="Google Shape;367;p53"/>
          <p:cNvSpPr txBox="1"/>
          <p:nvPr>
            <p:ph idx="10" type="dt"/>
          </p:nvPr>
        </p:nvSpPr>
        <p:spPr>
          <a:xfrm>
            <a:off x="1524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8" name="Google Shape;368;p53"/>
          <p:cNvSpPr txBox="1"/>
          <p:nvPr>
            <p:ph idx="12" type="sldNum"/>
          </p:nvPr>
        </p:nvSpPr>
        <p:spPr>
          <a:xfrm>
            <a:off x="68580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69" name="Google Shape;369;p53"/>
          <p:cNvSpPr txBox="1"/>
          <p:nvPr>
            <p:ph idx="1" type="body"/>
          </p:nvPr>
        </p:nvSpPr>
        <p:spPr>
          <a:xfrm>
            <a:off x="685800" y="1543051"/>
            <a:ext cx="3657600" cy="3086100"/>
          </a:xfrm>
          <a:prstGeom prst="rect">
            <a:avLst/>
          </a:prstGeom>
          <a:noFill/>
          <a:ln>
            <a:noFill/>
          </a:ln>
        </p:spPr>
        <p:txBody>
          <a:bodyPr anchorCtr="0" anchor="t" bIns="34275" lIns="68575" spcFirstLastPara="1" rIns="68575" wrap="square" tIns="34275">
            <a:normAutofit/>
          </a:bodyPr>
          <a:lstStyle>
            <a:lvl1pPr indent="-323850" lvl="0" marL="457200" rtl="0" algn="l">
              <a:lnSpc>
                <a:spcPct val="100000"/>
              </a:lnSpc>
              <a:spcBef>
                <a:spcPts val="0"/>
              </a:spcBef>
              <a:spcAft>
                <a:spcPts val="0"/>
              </a:spcAft>
              <a:buClr>
                <a:srgbClr val="6C6463"/>
              </a:buClr>
              <a:buSzPts val="1500"/>
              <a:buChar char="•"/>
              <a:defRPr sz="1500">
                <a:solidFill>
                  <a:srgbClr val="6C6463"/>
                </a:solidFill>
              </a:defRPr>
            </a:lvl1pPr>
            <a:lvl2pPr indent="-317500" lvl="1" marL="914400" rtl="0" algn="l">
              <a:lnSpc>
                <a:spcPct val="100000"/>
              </a:lnSpc>
              <a:spcBef>
                <a:spcPts val="900"/>
              </a:spcBef>
              <a:spcAft>
                <a:spcPts val="0"/>
              </a:spcAft>
              <a:buClr>
                <a:srgbClr val="6C6463"/>
              </a:buClr>
              <a:buSzPts val="1400"/>
              <a:buChar char="–"/>
              <a:defRPr sz="1400">
                <a:solidFill>
                  <a:srgbClr val="6C6463"/>
                </a:solidFill>
              </a:defRPr>
            </a:lvl2pPr>
            <a:lvl3pPr indent="-304800" lvl="2" marL="1371600" rtl="0" algn="l">
              <a:lnSpc>
                <a:spcPct val="100000"/>
              </a:lnSpc>
              <a:spcBef>
                <a:spcPts val="900"/>
              </a:spcBef>
              <a:spcAft>
                <a:spcPts val="0"/>
              </a:spcAft>
              <a:buClr>
                <a:srgbClr val="6C6463"/>
              </a:buClr>
              <a:buSzPts val="1200"/>
              <a:buChar char="•"/>
              <a:defRPr sz="1200">
                <a:solidFill>
                  <a:srgbClr val="6C6463"/>
                </a:solidFill>
              </a:defRPr>
            </a:lvl3pPr>
            <a:lvl4pPr indent="-298450" lvl="3" marL="1828800" rtl="0" algn="l">
              <a:lnSpc>
                <a:spcPct val="100000"/>
              </a:lnSpc>
              <a:spcBef>
                <a:spcPts val="200"/>
              </a:spcBef>
              <a:spcAft>
                <a:spcPts val="0"/>
              </a:spcAft>
              <a:buClr>
                <a:srgbClr val="6C6463"/>
              </a:buClr>
              <a:buSzPts val="1100"/>
              <a:buChar char="–"/>
              <a:defRPr sz="1100">
                <a:solidFill>
                  <a:srgbClr val="6C6463"/>
                </a:solidFill>
              </a:defRPr>
            </a:lvl4pPr>
            <a:lvl5pPr indent="-298450" lvl="4" marL="2286000" rtl="0" algn="l">
              <a:lnSpc>
                <a:spcPct val="100000"/>
              </a:lnSpc>
              <a:spcBef>
                <a:spcPts val="200"/>
              </a:spcBef>
              <a:spcAft>
                <a:spcPts val="0"/>
              </a:spcAft>
              <a:buClr>
                <a:srgbClr val="FFFFFF"/>
              </a:buClr>
              <a:buSzPts val="1100"/>
              <a:buChar char="»"/>
              <a:defRPr>
                <a:solidFill>
                  <a:srgbClr val="FFFFFF"/>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70" name="Google Shape;370;p53"/>
          <p:cNvSpPr txBox="1"/>
          <p:nvPr>
            <p:ph type="title"/>
          </p:nvPr>
        </p:nvSpPr>
        <p:spPr>
          <a:xfrm>
            <a:off x="685800" y="632990"/>
            <a:ext cx="3657300" cy="715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dk2"/>
              </a:buClr>
              <a:buSzPts val="2100"/>
              <a:buFont typeface="Gill Sans"/>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1" name="Google Shape;371;p53"/>
          <p:cNvSpPr txBox="1"/>
          <p:nvPr>
            <p:ph idx="3" type="body"/>
          </p:nvPr>
        </p:nvSpPr>
        <p:spPr>
          <a:xfrm rot="-5400000">
            <a:off x="78937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p:cSld name="Contact Info">
    <p:bg>
      <p:bgPr>
        <a:solidFill>
          <a:schemeClr val="accent1"/>
        </a:solidFill>
      </p:bgPr>
    </p:bg>
    <p:spTree>
      <p:nvGrpSpPr>
        <p:cNvPr id="372" name="Shape 372"/>
        <p:cNvGrpSpPr/>
        <p:nvPr/>
      </p:nvGrpSpPr>
      <p:grpSpPr>
        <a:xfrm>
          <a:off x="0" y="0"/>
          <a:ext cx="0" cy="0"/>
          <a:chOff x="0" y="0"/>
          <a:chExt cx="0" cy="0"/>
        </a:xfrm>
      </p:grpSpPr>
      <p:sp>
        <p:nvSpPr>
          <p:cNvPr id="373" name="Google Shape;373;p54"/>
          <p:cNvSpPr txBox="1"/>
          <p:nvPr>
            <p:ph idx="1" type="body"/>
          </p:nvPr>
        </p:nvSpPr>
        <p:spPr>
          <a:xfrm rot="-5400000">
            <a:off x="7931801" y="1073699"/>
            <a:ext cx="2057400" cy="138600"/>
          </a:xfrm>
          <a:prstGeom prst="rect">
            <a:avLst/>
          </a:prstGeom>
          <a:noFill/>
          <a:ln>
            <a:noFill/>
          </a:ln>
        </p:spPr>
        <p:txBody>
          <a:bodyPr anchorCtr="0" anchor="t" bIns="34275" lIns="68575" spcFirstLastPara="1" rIns="68575" wrap="square" tIns="34275">
            <a:spAutoFit/>
          </a:bodyPr>
          <a:lstStyle>
            <a:lvl1pPr indent="-228600" lvl="0" marL="457200" rtl="0" algn="r">
              <a:lnSpc>
                <a:spcPct val="100000"/>
              </a:lnSpc>
              <a:spcBef>
                <a:spcPts val="0"/>
              </a:spcBef>
              <a:spcAft>
                <a:spcPts val="0"/>
              </a:spcAft>
              <a:buClr>
                <a:srgbClr val="FFFFFF"/>
              </a:buClr>
              <a:buSzPts val="500"/>
              <a:buNone/>
              <a:defRPr sz="500">
                <a:solidFill>
                  <a:srgbClr val="FFFFFF"/>
                </a:solidFill>
              </a:defRPr>
            </a:lvl1pPr>
            <a:lvl2pPr indent="-228600" lvl="1" marL="914400" rtl="0" algn="l">
              <a:lnSpc>
                <a:spcPct val="100000"/>
              </a:lnSpc>
              <a:spcBef>
                <a:spcPts val="900"/>
              </a:spcBef>
              <a:spcAft>
                <a:spcPts val="0"/>
              </a:spcAft>
              <a:buClr>
                <a:schemeClr val="lt1"/>
              </a:buClr>
              <a:buSzPts val="1400"/>
              <a:buNone/>
              <a:defRPr sz="1400">
                <a:solidFill>
                  <a:schemeClr val="lt1"/>
                </a:solidFill>
              </a:defRPr>
            </a:lvl2pPr>
            <a:lvl3pPr indent="-228600" lvl="2" marL="1371600" rtl="0" algn="l">
              <a:lnSpc>
                <a:spcPct val="100000"/>
              </a:lnSpc>
              <a:spcBef>
                <a:spcPts val="900"/>
              </a:spcBef>
              <a:spcAft>
                <a:spcPts val="0"/>
              </a:spcAft>
              <a:buClr>
                <a:schemeClr val="lt1"/>
              </a:buClr>
              <a:buSzPts val="1200"/>
              <a:buNone/>
              <a:defRPr sz="1200">
                <a:solidFill>
                  <a:schemeClr val="lt1"/>
                </a:solidFill>
              </a:defRPr>
            </a:lvl3pPr>
            <a:lvl4pPr indent="-228600" lvl="3" marL="1828800" rtl="0" algn="l">
              <a:lnSpc>
                <a:spcPct val="100000"/>
              </a:lnSpc>
              <a:spcBef>
                <a:spcPts val="200"/>
              </a:spcBef>
              <a:spcAft>
                <a:spcPts val="0"/>
              </a:spcAft>
              <a:buClr>
                <a:schemeClr val="lt1"/>
              </a:buClr>
              <a:buSzPts val="1100"/>
              <a:buNone/>
              <a:defRPr sz="1100">
                <a:solidFill>
                  <a:schemeClr val="lt1"/>
                </a:solidFill>
              </a:defRPr>
            </a:lvl4pPr>
            <a:lvl5pPr indent="-228600" lvl="4" marL="2286000" rtl="0" algn="l">
              <a:lnSpc>
                <a:spcPct val="100000"/>
              </a:lnSpc>
              <a:spcBef>
                <a:spcPts val="200"/>
              </a:spcBef>
              <a:spcAft>
                <a:spcPts val="0"/>
              </a:spcAft>
              <a:buClr>
                <a:schemeClr val="lt1"/>
              </a:buClr>
              <a:buSzPts val="900"/>
              <a:buNone/>
              <a:defRPr sz="900">
                <a:solidFill>
                  <a:schemeClr val="lt1"/>
                </a:solidFill>
              </a:defRPr>
            </a:lvl5pPr>
            <a:lvl6pPr indent="-317500" lvl="5" marL="2743200" rtl="0" algn="l">
              <a:lnSpc>
                <a:spcPct val="100000"/>
              </a:lnSpc>
              <a:spcBef>
                <a:spcPts val="300"/>
              </a:spcBef>
              <a:spcAft>
                <a:spcPts val="0"/>
              </a:spcAft>
              <a:buClr>
                <a:schemeClr val="dk1"/>
              </a:buClr>
              <a:buSzPts val="14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sp>
        <p:nvSpPr>
          <p:cNvPr id="374" name="Google Shape;374;p54"/>
          <p:cNvSpPr txBox="1"/>
          <p:nvPr>
            <p:ph idx="10" type="dt"/>
          </p:nvPr>
        </p:nvSpPr>
        <p:spPr>
          <a:xfrm>
            <a:off x="114300" y="4890700"/>
            <a:ext cx="2133600" cy="138600"/>
          </a:xfrm>
          <a:prstGeom prst="rect">
            <a:avLst/>
          </a:prstGeom>
          <a:noFill/>
          <a:ln>
            <a:noFill/>
          </a:ln>
        </p:spPr>
        <p:txBody>
          <a:bodyPr anchorCtr="0" anchor="ctr" bIns="34275" lIns="68575" spcFirstLastPara="1" rIns="68575" wrap="square" tIns="34275">
            <a:spAutoFit/>
          </a:bodyPr>
          <a:lstStyle>
            <a:lvl1pPr lvl="0" rtl="0" algn="l">
              <a:lnSpc>
                <a:spcPct val="100000"/>
              </a:lnSpc>
              <a:spcBef>
                <a:spcPts val="0"/>
              </a:spcBef>
              <a:spcAft>
                <a:spcPts val="0"/>
              </a:spcAft>
              <a:buSzPts val="1100"/>
              <a:buNone/>
              <a:defRPr b="0" i="0" sz="500">
                <a:solidFill>
                  <a:srgbClr val="FFFFFF"/>
                </a:solidFill>
                <a:latin typeface="Gill Sans"/>
                <a:ea typeface="Gill Sans"/>
                <a:cs typeface="Gill Sans"/>
                <a:sym typeface="Gill Sans"/>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75" name="Google Shape;375;p54"/>
          <p:cNvSpPr txBox="1"/>
          <p:nvPr>
            <p:ph idx="12" type="sldNum"/>
          </p:nvPr>
        </p:nvSpPr>
        <p:spPr>
          <a:xfrm>
            <a:off x="6896100" y="4890700"/>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descr="USAID handshake seal and the text, United States Agency for International Development, USAID: From the American People" id="376" name="Google Shape;376;p54" title="USAID logo"/>
          <p:cNvPicPr preferRelativeResize="0"/>
          <p:nvPr/>
        </p:nvPicPr>
        <p:blipFill rotWithShape="1">
          <a:blip r:embed="rId2">
            <a:alphaModFix/>
          </a:blip>
          <a:srcRect b="0" l="0" r="0" t="0"/>
          <a:stretch/>
        </p:blipFill>
        <p:spPr>
          <a:xfrm>
            <a:off x="692285" y="4457700"/>
            <a:ext cx="1143629" cy="342901"/>
          </a:xfrm>
          <a:prstGeom prst="rect">
            <a:avLst/>
          </a:prstGeom>
          <a:noFill/>
          <a:ln>
            <a:noFill/>
          </a:ln>
        </p:spPr>
      </p:pic>
      <p:sp>
        <p:nvSpPr>
          <p:cNvPr id="377" name="Google Shape;377;p54"/>
          <p:cNvSpPr txBox="1"/>
          <p:nvPr>
            <p:ph idx="2" type="subTitle"/>
          </p:nvPr>
        </p:nvSpPr>
        <p:spPr>
          <a:xfrm>
            <a:off x="685800" y="3086100"/>
            <a:ext cx="3429000" cy="1200300"/>
          </a:xfrm>
          <a:prstGeom prst="rect">
            <a:avLst/>
          </a:prstGeom>
          <a:noFill/>
          <a:ln>
            <a:noFill/>
          </a:ln>
          <a:effectLst>
            <a:outerShdw blurRad="254000" rotWithShape="0" algn="tl">
              <a:srgbClr val="000000">
                <a:alpha val="40000"/>
              </a:srgbClr>
            </a:outerShdw>
          </a:effectLst>
        </p:spPr>
        <p:txBody>
          <a:bodyPr anchorCtr="0" anchor="t" bIns="34275" lIns="68575" spcFirstLastPara="1" rIns="68575" wrap="square" tIns="34275">
            <a:normAutofit/>
          </a:bodyPr>
          <a:lstStyle>
            <a:lvl1pPr lvl="0" rtl="0" algn="l">
              <a:lnSpc>
                <a:spcPct val="100000"/>
              </a:lnSpc>
              <a:spcBef>
                <a:spcPts val="0"/>
              </a:spcBef>
              <a:spcAft>
                <a:spcPts val="0"/>
              </a:spcAft>
              <a:buClr>
                <a:schemeClr val="lt1"/>
              </a:buClr>
              <a:buSzPts val="1400"/>
              <a:buNone/>
              <a:defRPr sz="1400">
                <a:solidFill>
                  <a:schemeClr val="lt1"/>
                </a:solidFill>
              </a:defRPr>
            </a:lvl1pPr>
            <a:lvl2pPr lvl="1" rtl="0" algn="ctr">
              <a:lnSpc>
                <a:spcPct val="100000"/>
              </a:lnSpc>
              <a:spcBef>
                <a:spcPts val="900"/>
              </a:spcBef>
              <a:spcAft>
                <a:spcPts val="0"/>
              </a:spcAft>
              <a:buClr>
                <a:srgbClr val="8A8B8A"/>
              </a:buClr>
              <a:buSzPts val="1500"/>
              <a:buNone/>
              <a:defRPr>
                <a:solidFill>
                  <a:srgbClr val="8A8B8A"/>
                </a:solidFill>
              </a:defRPr>
            </a:lvl2pPr>
            <a:lvl3pPr lvl="2" rtl="0" algn="ctr">
              <a:lnSpc>
                <a:spcPct val="100000"/>
              </a:lnSpc>
              <a:spcBef>
                <a:spcPts val="900"/>
              </a:spcBef>
              <a:spcAft>
                <a:spcPts val="0"/>
              </a:spcAft>
              <a:buClr>
                <a:srgbClr val="8A8B8A"/>
              </a:buClr>
              <a:buSzPts val="1400"/>
              <a:buNone/>
              <a:defRPr>
                <a:solidFill>
                  <a:srgbClr val="8A8B8A"/>
                </a:solidFill>
              </a:defRPr>
            </a:lvl3pPr>
            <a:lvl4pPr lvl="3" rtl="0" algn="ctr">
              <a:lnSpc>
                <a:spcPct val="100000"/>
              </a:lnSpc>
              <a:spcBef>
                <a:spcPts val="200"/>
              </a:spcBef>
              <a:spcAft>
                <a:spcPts val="0"/>
              </a:spcAft>
              <a:buClr>
                <a:srgbClr val="8A8B8A"/>
              </a:buClr>
              <a:buSzPts val="1200"/>
              <a:buNone/>
              <a:defRPr>
                <a:solidFill>
                  <a:srgbClr val="8A8B8A"/>
                </a:solidFill>
              </a:defRPr>
            </a:lvl4pPr>
            <a:lvl5pPr lvl="4" rtl="0" algn="ctr">
              <a:lnSpc>
                <a:spcPct val="100000"/>
              </a:lnSpc>
              <a:spcBef>
                <a:spcPts val="200"/>
              </a:spcBef>
              <a:spcAft>
                <a:spcPts val="0"/>
              </a:spcAft>
              <a:buClr>
                <a:srgbClr val="8A8B8A"/>
              </a:buClr>
              <a:buSzPts val="1100"/>
              <a:buNone/>
              <a:defRPr>
                <a:solidFill>
                  <a:srgbClr val="8A8B8A"/>
                </a:solidFill>
              </a:defRPr>
            </a:lvl5pPr>
            <a:lvl6pPr lvl="5" rtl="0" algn="ctr">
              <a:lnSpc>
                <a:spcPct val="100000"/>
              </a:lnSpc>
              <a:spcBef>
                <a:spcPts val="300"/>
              </a:spcBef>
              <a:spcAft>
                <a:spcPts val="0"/>
              </a:spcAft>
              <a:buClr>
                <a:srgbClr val="8A8B8A"/>
              </a:buClr>
              <a:buSzPts val="1500"/>
              <a:buNone/>
              <a:defRPr>
                <a:solidFill>
                  <a:srgbClr val="8A8B8A"/>
                </a:solidFill>
              </a:defRPr>
            </a:lvl6pPr>
            <a:lvl7pPr lvl="6" rtl="0" algn="ctr">
              <a:lnSpc>
                <a:spcPct val="100000"/>
              </a:lnSpc>
              <a:spcBef>
                <a:spcPts val="300"/>
              </a:spcBef>
              <a:spcAft>
                <a:spcPts val="0"/>
              </a:spcAft>
              <a:buClr>
                <a:srgbClr val="8A8B8A"/>
              </a:buClr>
              <a:buSzPts val="1500"/>
              <a:buNone/>
              <a:defRPr>
                <a:solidFill>
                  <a:srgbClr val="8A8B8A"/>
                </a:solidFill>
              </a:defRPr>
            </a:lvl7pPr>
            <a:lvl8pPr lvl="7" rtl="0" algn="ctr">
              <a:lnSpc>
                <a:spcPct val="100000"/>
              </a:lnSpc>
              <a:spcBef>
                <a:spcPts val="300"/>
              </a:spcBef>
              <a:spcAft>
                <a:spcPts val="0"/>
              </a:spcAft>
              <a:buClr>
                <a:srgbClr val="8A8B8A"/>
              </a:buClr>
              <a:buSzPts val="1500"/>
              <a:buNone/>
              <a:defRPr>
                <a:solidFill>
                  <a:srgbClr val="8A8B8A"/>
                </a:solidFill>
              </a:defRPr>
            </a:lvl8pPr>
            <a:lvl9pPr lvl="8" rtl="0" algn="ctr">
              <a:lnSpc>
                <a:spcPct val="100000"/>
              </a:lnSpc>
              <a:spcBef>
                <a:spcPts val="300"/>
              </a:spcBef>
              <a:spcAft>
                <a:spcPts val="0"/>
              </a:spcAft>
              <a:buClr>
                <a:srgbClr val="8A8B8A"/>
              </a:buClr>
              <a:buSzPts val="1500"/>
              <a:buNone/>
              <a:defRPr>
                <a:solidFill>
                  <a:srgbClr val="8A8B8A"/>
                </a:solidFill>
              </a:defRPr>
            </a:lvl9pPr>
          </a:lstStyle>
          <a:p/>
        </p:txBody>
      </p:sp>
      <p:cxnSp>
        <p:nvCxnSpPr>
          <p:cNvPr id="378" name="Google Shape;378;p54"/>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Red/Gray 1 Content">
    <p:bg>
      <p:bgPr>
        <a:solidFill>
          <a:srgbClr val="A7C6E5">
            <a:alpha val="54120"/>
          </a:srgbClr>
        </a:solidFill>
      </p:bgPr>
    </p:bg>
    <p:spTree>
      <p:nvGrpSpPr>
        <p:cNvPr id="379" name="Shape 379"/>
        <p:cNvGrpSpPr/>
        <p:nvPr/>
      </p:nvGrpSpPr>
      <p:grpSpPr>
        <a:xfrm>
          <a:off x="0" y="0"/>
          <a:ext cx="0" cy="0"/>
          <a:chOff x="0" y="0"/>
          <a:chExt cx="0" cy="0"/>
        </a:xfrm>
      </p:grpSpPr>
      <p:sp>
        <p:nvSpPr>
          <p:cNvPr id="380" name="Google Shape;380;p55"/>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a:solidFill>
                  <a:srgbClr val="002F6C"/>
                </a:solidFill>
              </a:defRPr>
            </a:lvl1pPr>
            <a:lvl2pPr indent="-355600" lvl="1" marL="914400" rtl="0" algn="l">
              <a:lnSpc>
                <a:spcPct val="100000"/>
              </a:lnSpc>
              <a:spcBef>
                <a:spcPts val="1200"/>
              </a:spcBef>
              <a:spcAft>
                <a:spcPts val="0"/>
              </a:spcAft>
              <a:buClr>
                <a:srgbClr val="002F6C"/>
              </a:buClr>
              <a:buSzPts val="2000"/>
              <a:buChar char="–"/>
              <a:defRPr>
                <a:solidFill>
                  <a:srgbClr val="002F6C"/>
                </a:solidFill>
              </a:defRPr>
            </a:lvl2pPr>
            <a:lvl3pPr indent="-342900" lvl="2" marL="1371600" rtl="0" algn="l">
              <a:lnSpc>
                <a:spcPct val="100000"/>
              </a:lnSpc>
              <a:spcBef>
                <a:spcPts val="1200"/>
              </a:spcBef>
              <a:spcAft>
                <a:spcPts val="0"/>
              </a:spcAft>
              <a:buClr>
                <a:srgbClr val="6C6463"/>
              </a:buClr>
              <a:buSzPts val="1800"/>
              <a:buChar char="•"/>
              <a:defRPr/>
            </a:lvl3pPr>
            <a:lvl4pPr indent="-342900" lvl="3" marL="1828800" rtl="0" algn="l">
              <a:lnSpc>
                <a:spcPct val="100000"/>
              </a:lnSpc>
              <a:spcBef>
                <a:spcPts val="360"/>
              </a:spcBef>
              <a:spcAft>
                <a:spcPts val="0"/>
              </a:spcAft>
              <a:buClr>
                <a:srgbClr val="6C6463"/>
              </a:buClr>
              <a:buSzPts val="1800"/>
              <a:buChar char="–"/>
              <a:defRPr/>
            </a:lvl4pPr>
            <a:lvl5pPr indent="-342900" lvl="4" marL="2286000" rtl="0" algn="l">
              <a:lnSpc>
                <a:spcPct val="100000"/>
              </a:lnSpc>
              <a:spcBef>
                <a:spcPts val="360"/>
              </a:spcBef>
              <a:spcAft>
                <a:spcPts val="0"/>
              </a:spcAft>
              <a:buClr>
                <a:srgbClr val="6C6463"/>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81" name="Google Shape;381;p55"/>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2" name="Google Shape;382;p55"/>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3" name="Google Shape;383;p55"/>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84" name="Google Shape;384;p55"/>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 Cover - Side Photo">
  <p:cSld name="GROW Cover - Side Photo">
    <p:bg>
      <p:bgPr>
        <a:solidFill>
          <a:schemeClr val="dk1"/>
        </a:solidFill>
      </p:bgPr>
    </p:bg>
    <p:spTree>
      <p:nvGrpSpPr>
        <p:cNvPr id="392" name="Shape 392"/>
        <p:cNvGrpSpPr/>
        <p:nvPr/>
      </p:nvGrpSpPr>
      <p:grpSpPr>
        <a:xfrm>
          <a:off x="0" y="0"/>
          <a:ext cx="0" cy="0"/>
          <a:chOff x="0" y="0"/>
          <a:chExt cx="0" cy="0"/>
        </a:xfrm>
      </p:grpSpPr>
      <p:sp>
        <p:nvSpPr>
          <p:cNvPr id="393" name="Google Shape;393;p57"/>
          <p:cNvSpPr/>
          <p:nvPr/>
        </p:nvSpPr>
        <p:spPr>
          <a:xfrm>
            <a:off x="96475" y="109500"/>
            <a:ext cx="5294100" cy="4924500"/>
          </a:xfrm>
          <a:prstGeom prst="rect">
            <a:avLst/>
          </a:prstGeom>
          <a:solidFill>
            <a:srgbClr val="002A6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4" name="Google Shape;394;p57"/>
          <p:cNvPicPr preferRelativeResize="0"/>
          <p:nvPr/>
        </p:nvPicPr>
        <p:blipFill rotWithShape="1">
          <a:blip r:embed="rId2">
            <a:alphaModFix/>
          </a:blip>
          <a:srcRect b="0" l="36828" r="12414" t="0"/>
          <a:stretch/>
        </p:blipFill>
        <p:spPr>
          <a:xfrm>
            <a:off x="5390625" y="109550"/>
            <a:ext cx="3753374" cy="4924400"/>
          </a:xfrm>
          <a:prstGeom prst="rect">
            <a:avLst/>
          </a:prstGeom>
          <a:solidFill>
            <a:srgbClr val="CFCDC9"/>
          </a:solidFill>
          <a:ln>
            <a:noFill/>
          </a:ln>
        </p:spPr>
      </p:pic>
      <p:sp>
        <p:nvSpPr>
          <p:cNvPr id="395" name="Google Shape;395;p57"/>
          <p:cNvSpPr txBox="1"/>
          <p:nvPr>
            <p:ph type="ctrTitle"/>
          </p:nvPr>
        </p:nvSpPr>
        <p:spPr>
          <a:xfrm>
            <a:off x="685800" y="1943100"/>
            <a:ext cx="4473900" cy="8574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Clr>
                <a:schemeClr val="lt1"/>
              </a:buClr>
              <a:buSzPts val="2800"/>
              <a:buFont typeface="Gill Sans"/>
              <a:buNone/>
              <a:defRPr b="1" sz="2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6" name="Google Shape;396;p57"/>
          <p:cNvSpPr txBox="1"/>
          <p:nvPr>
            <p:ph idx="1" type="subTitle"/>
          </p:nvPr>
        </p:nvSpPr>
        <p:spPr>
          <a:xfrm>
            <a:off x="685800" y="3086100"/>
            <a:ext cx="3124200" cy="12003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rmAutofit/>
          </a:bodyPr>
          <a:lstStyle>
            <a:lvl1pPr lvl="0" rtl="0" algn="l">
              <a:spcBef>
                <a:spcPts val="0"/>
              </a:spcBef>
              <a:spcAft>
                <a:spcPts val="0"/>
              </a:spcAft>
              <a:buClr>
                <a:schemeClr val="accent2"/>
              </a:buClr>
              <a:buSzPts val="1800"/>
              <a:buNone/>
              <a:defRPr sz="1800">
                <a:solidFill>
                  <a:schemeClr val="accent2"/>
                </a:solidFill>
              </a:defRPr>
            </a:lvl1pPr>
            <a:lvl2pPr lvl="1" rtl="0" algn="ctr">
              <a:spcBef>
                <a:spcPts val="1200"/>
              </a:spcBef>
              <a:spcAft>
                <a:spcPts val="0"/>
              </a:spcAft>
              <a:buClr>
                <a:srgbClr val="8A8B8A"/>
              </a:buClr>
              <a:buSzPts val="2000"/>
              <a:buNone/>
              <a:defRPr>
                <a:solidFill>
                  <a:srgbClr val="8A8B8A"/>
                </a:solidFill>
              </a:defRPr>
            </a:lvl2pPr>
            <a:lvl3pPr lvl="2" rtl="0" algn="ctr">
              <a:spcBef>
                <a:spcPts val="1200"/>
              </a:spcBef>
              <a:spcAft>
                <a:spcPts val="0"/>
              </a:spcAft>
              <a:buClr>
                <a:srgbClr val="8A8B8A"/>
              </a:buClr>
              <a:buSzPts val="1800"/>
              <a:buNone/>
              <a:defRPr>
                <a:solidFill>
                  <a:srgbClr val="8A8B8A"/>
                </a:solidFill>
              </a:defRPr>
            </a:lvl3pPr>
            <a:lvl4pPr lvl="3" rtl="0" algn="ctr">
              <a:spcBef>
                <a:spcPts val="320"/>
              </a:spcBef>
              <a:spcAft>
                <a:spcPts val="0"/>
              </a:spcAft>
              <a:buClr>
                <a:srgbClr val="8A8B8A"/>
              </a:buClr>
              <a:buSzPts val="1600"/>
              <a:buNone/>
              <a:defRPr>
                <a:solidFill>
                  <a:srgbClr val="8A8B8A"/>
                </a:solidFill>
              </a:defRPr>
            </a:lvl4pPr>
            <a:lvl5pPr lvl="4" rtl="0" algn="ctr">
              <a:spcBef>
                <a:spcPts val="280"/>
              </a:spcBef>
              <a:spcAft>
                <a:spcPts val="0"/>
              </a:spcAft>
              <a:buClr>
                <a:srgbClr val="8A8B8A"/>
              </a:buClr>
              <a:buSzPts val="1400"/>
              <a:buNone/>
              <a:defRPr>
                <a:solidFill>
                  <a:srgbClr val="8A8B8A"/>
                </a:solidFill>
              </a:defRPr>
            </a:lvl5pPr>
            <a:lvl6pPr lvl="5" rtl="0" algn="ctr">
              <a:spcBef>
                <a:spcPts val="400"/>
              </a:spcBef>
              <a:spcAft>
                <a:spcPts val="0"/>
              </a:spcAft>
              <a:buClr>
                <a:srgbClr val="8A8B8A"/>
              </a:buClr>
              <a:buSzPts val="2000"/>
              <a:buNone/>
              <a:defRPr>
                <a:solidFill>
                  <a:srgbClr val="8A8B8A"/>
                </a:solidFill>
              </a:defRPr>
            </a:lvl6pPr>
            <a:lvl7pPr lvl="6" rtl="0" algn="ctr">
              <a:spcBef>
                <a:spcPts val="400"/>
              </a:spcBef>
              <a:spcAft>
                <a:spcPts val="0"/>
              </a:spcAft>
              <a:buClr>
                <a:srgbClr val="8A8B8A"/>
              </a:buClr>
              <a:buSzPts val="2000"/>
              <a:buNone/>
              <a:defRPr>
                <a:solidFill>
                  <a:srgbClr val="8A8B8A"/>
                </a:solidFill>
              </a:defRPr>
            </a:lvl7pPr>
            <a:lvl8pPr lvl="7" rtl="0" algn="ctr">
              <a:spcBef>
                <a:spcPts val="400"/>
              </a:spcBef>
              <a:spcAft>
                <a:spcPts val="0"/>
              </a:spcAft>
              <a:buClr>
                <a:srgbClr val="8A8B8A"/>
              </a:buClr>
              <a:buSzPts val="2000"/>
              <a:buNone/>
              <a:defRPr>
                <a:solidFill>
                  <a:srgbClr val="8A8B8A"/>
                </a:solidFill>
              </a:defRPr>
            </a:lvl8pPr>
            <a:lvl9pPr lvl="8" rtl="0" algn="ctr">
              <a:spcBef>
                <a:spcPts val="400"/>
              </a:spcBef>
              <a:spcAft>
                <a:spcPts val="0"/>
              </a:spcAft>
              <a:buClr>
                <a:srgbClr val="8A8B8A"/>
              </a:buClr>
              <a:buSzPts val="2000"/>
              <a:buNone/>
              <a:defRPr>
                <a:solidFill>
                  <a:srgbClr val="8A8B8A"/>
                </a:solidFill>
              </a:defRPr>
            </a:lvl9pPr>
          </a:lstStyle>
          <a:p/>
        </p:txBody>
      </p:sp>
      <p:cxnSp>
        <p:nvCxnSpPr>
          <p:cNvPr id="397" name="Google Shape;397;p57"/>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pic>
        <p:nvPicPr>
          <p:cNvPr descr="USAID handshake seal and the text, United States Agency for International Development, USAID: From the American People" id="398" name="Google Shape;398;p57" title="USAID logo"/>
          <p:cNvPicPr preferRelativeResize="0"/>
          <p:nvPr/>
        </p:nvPicPr>
        <p:blipFill rotWithShape="1">
          <a:blip r:embed="rId3">
            <a:alphaModFix/>
          </a:blip>
          <a:srcRect b="0" l="0" r="0" t="0"/>
          <a:stretch/>
        </p:blipFill>
        <p:spPr>
          <a:xfrm>
            <a:off x="691522" y="514350"/>
            <a:ext cx="1360023" cy="408009"/>
          </a:xfrm>
          <a:prstGeom prst="rect">
            <a:avLst/>
          </a:prstGeom>
          <a:noFill/>
          <a:ln>
            <a:noFill/>
          </a:ln>
          <a:effectLst>
            <a:outerShdw blurRad="254000" rotWithShape="0" algn="tl">
              <a:srgbClr val="000000">
                <a:alpha val="20000"/>
              </a:srgbClr>
            </a:outerShdw>
          </a:effectLst>
        </p:spPr>
      </p:pic>
      <p:sp>
        <p:nvSpPr>
          <p:cNvPr id="399" name="Google Shape;399;p57"/>
          <p:cNvSpPr txBox="1"/>
          <p:nvPr>
            <p:ph idx="2"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chemeClr val="dk1"/>
              </a:buClr>
              <a:buSzPts val="600"/>
              <a:buNone/>
              <a:defRPr sz="600">
                <a:solidFill>
                  <a:schemeClr val="dk1"/>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 Cover - Full Photo with overlay">
  <p:cSld name="GROW Cover - Full Photo with overlay">
    <p:bg>
      <p:bgPr>
        <a:solidFill>
          <a:schemeClr val="dk1"/>
        </a:solidFill>
      </p:bgPr>
    </p:bg>
    <p:spTree>
      <p:nvGrpSpPr>
        <p:cNvPr id="400" name="Shape 400"/>
        <p:cNvGrpSpPr/>
        <p:nvPr/>
      </p:nvGrpSpPr>
      <p:grpSpPr>
        <a:xfrm>
          <a:off x="0" y="0"/>
          <a:ext cx="0" cy="0"/>
          <a:chOff x="0" y="0"/>
          <a:chExt cx="0" cy="0"/>
        </a:xfrm>
      </p:grpSpPr>
      <p:pic>
        <p:nvPicPr>
          <p:cNvPr id="401" name="Google Shape;401;p58"/>
          <p:cNvPicPr preferRelativeResize="0"/>
          <p:nvPr/>
        </p:nvPicPr>
        <p:blipFill rotWithShape="1">
          <a:blip r:embed="rId2">
            <a:alphaModFix/>
          </a:blip>
          <a:srcRect b="0" l="10799" r="5679" t="0"/>
          <a:stretch/>
        </p:blipFill>
        <p:spPr>
          <a:xfrm>
            <a:off x="146304" y="110910"/>
            <a:ext cx="8851392" cy="4921680"/>
          </a:xfrm>
          <a:prstGeom prst="rect">
            <a:avLst/>
          </a:prstGeom>
          <a:solidFill>
            <a:srgbClr val="CFCDC9"/>
          </a:solidFill>
          <a:ln>
            <a:noFill/>
          </a:ln>
        </p:spPr>
      </p:pic>
      <p:sp>
        <p:nvSpPr>
          <p:cNvPr id="402" name="Google Shape;402;p58"/>
          <p:cNvSpPr/>
          <p:nvPr/>
        </p:nvSpPr>
        <p:spPr>
          <a:xfrm>
            <a:off x="146304" y="109728"/>
            <a:ext cx="8851500" cy="4924200"/>
          </a:xfrm>
          <a:prstGeom prst="rect">
            <a:avLst/>
          </a:prstGeom>
          <a:solidFill>
            <a:schemeClr val="lt1">
              <a:alpha val="549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403" name="Google Shape;403;p58"/>
          <p:cNvSpPr txBox="1"/>
          <p:nvPr>
            <p:ph type="ctrTitle"/>
          </p:nvPr>
        </p:nvSpPr>
        <p:spPr>
          <a:xfrm>
            <a:off x="685800" y="2914650"/>
            <a:ext cx="4781700" cy="857400"/>
          </a:xfrm>
          <a:prstGeom prst="rect">
            <a:avLst/>
          </a:prstGeom>
          <a:noFill/>
          <a:ln>
            <a:noFill/>
          </a:ln>
          <a:effectLst>
            <a:outerShdw blurRad="254000" rotWithShape="0" algn="tl">
              <a:srgbClr val="000000">
                <a:alpha val="20000"/>
              </a:srgbClr>
            </a:outerShdw>
          </a:effectLst>
        </p:spPr>
        <p:txBody>
          <a:bodyPr anchorCtr="0" anchor="b" bIns="45700" lIns="91425" spcFirstLastPara="1" rIns="91425" wrap="square" tIns="45700">
            <a:noAutofit/>
          </a:bodyPr>
          <a:lstStyle>
            <a:lvl1pPr lvl="0" rtl="0" algn="l">
              <a:spcBef>
                <a:spcPts val="0"/>
              </a:spcBef>
              <a:spcAft>
                <a:spcPts val="0"/>
              </a:spcAft>
              <a:buClr>
                <a:schemeClr val="dk2"/>
              </a:buClr>
              <a:buSzPts val="3000"/>
              <a:buFont typeface="Gill Sans"/>
              <a:buNone/>
              <a:defRPr b="1" sz="3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4" name="Google Shape;404;p58"/>
          <p:cNvSpPr txBox="1"/>
          <p:nvPr>
            <p:ph idx="1" type="subTitle"/>
          </p:nvPr>
        </p:nvSpPr>
        <p:spPr>
          <a:xfrm>
            <a:off x="685800" y="4057650"/>
            <a:ext cx="3124200" cy="6858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2"/>
              </a:buClr>
              <a:buSzPts val="1800"/>
              <a:buNone/>
              <a:defRPr sz="1800">
                <a:solidFill>
                  <a:schemeClr val="dk2"/>
                </a:solidFill>
              </a:defRPr>
            </a:lvl1pPr>
            <a:lvl2pPr lvl="1" rtl="0" algn="ctr">
              <a:spcBef>
                <a:spcPts val="1200"/>
              </a:spcBef>
              <a:spcAft>
                <a:spcPts val="0"/>
              </a:spcAft>
              <a:buClr>
                <a:srgbClr val="8A8B8A"/>
              </a:buClr>
              <a:buSzPts val="2000"/>
              <a:buNone/>
              <a:defRPr>
                <a:solidFill>
                  <a:srgbClr val="8A8B8A"/>
                </a:solidFill>
              </a:defRPr>
            </a:lvl2pPr>
            <a:lvl3pPr lvl="2" rtl="0" algn="ctr">
              <a:spcBef>
                <a:spcPts val="1200"/>
              </a:spcBef>
              <a:spcAft>
                <a:spcPts val="0"/>
              </a:spcAft>
              <a:buClr>
                <a:srgbClr val="8A8B8A"/>
              </a:buClr>
              <a:buSzPts val="1800"/>
              <a:buNone/>
              <a:defRPr>
                <a:solidFill>
                  <a:srgbClr val="8A8B8A"/>
                </a:solidFill>
              </a:defRPr>
            </a:lvl3pPr>
            <a:lvl4pPr lvl="3" rtl="0" algn="ctr">
              <a:spcBef>
                <a:spcPts val="320"/>
              </a:spcBef>
              <a:spcAft>
                <a:spcPts val="0"/>
              </a:spcAft>
              <a:buClr>
                <a:srgbClr val="8A8B8A"/>
              </a:buClr>
              <a:buSzPts val="1600"/>
              <a:buNone/>
              <a:defRPr>
                <a:solidFill>
                  <a:srgbClr val="8A8B8A"/>
                </a:solidFill>
              </a:defRPr>
            </a:lvl4pPr>
            <a:lvl5pPr lvl="4" rtl="0" algn="ctr">
              <a:spcBef>
                <a:spcPts val="280"/>
              </a:spcBef>
              <a:spcAft>
                <a:spcPts val="0"/>
              </a:spcAft>
              <a:buClr>
                <a:srgbClr val="8A8B8A"/>
              </a:buClr>
              <a:buSzPts val="1400"/>
              <a:buNone/>
              <a:defRPr>
                <a:solidFill>
                  <a:srgbClr val="8A8B8A"/>
                </a:solidFill>
              </a:defRPr>
            </a:lvl5pPr>
            <a:lvl6pPr lvl="5" rtl="0" algn="ctr">
              <a:spcBef>
                <a:spcPts val="400"/>
              </a:spcBef>
              <a:spcAft>
                <a:spcPts val="0"/>
              </a:spcAft>
              <a:buClr>
                <a:srgbClr val="8A8B8A"/>
              </a:buClr>
              <a:buSzPts val="2000"/>
              <a:buNone/>
              <a:defRPr>
                <a:solidFill>
                  <a:srgbClr val="8A8B8A"/>
                </a:solidFill>
              </a:defRPr>
            </a:lvl6pPr>
            <a:lvl7pPr lvl="6" rtl="0" algn="ctr">
              <a:spcBef>
                <a:spcPts val="400"/>
              </a:spcBef>
              <a:spcAft>
                <a:spcPts val="0"/>
              </a:spcAft>
              <a:buClr>
                <a:srgbClr val="8A8B8A"/>
              </a:buClr>
              <a:buSzPts val="2000"/>
              <a:buNone/>
              <a:defRPr>
                <a:solidFill>
                  <a:srgbClr val="8A8B8A"/>
                </a:solidFill>
              </a:defRPr>
            </a:lvl7pPr>
            <a:lvl8pPr lvl="7" rtl="0" algn="ctr">
              <a:spcBef>
                <a:spcPts val="400"/>
              </a:spcBef>
              <a:spcAft>
                <a:spcPts val="0"/>
              </a:spcAft>
              <a:buClr>
                <a:srgbClr val="8A8B8A"/>
              </a:buClr>
              <a:buSzPts val="2000"/>
              <a:buNone/>
              <a:defRPr>
                <a:solidFill>
                  <a:srgbClr val="8A8B8A"/>
                </a:solidFill>
              </a:defRPr>
            </a:lvl8pPr>
            <a:lvl9pPr lvl="8" rtl="0" algn="ctr">
              <a:spcBef>
                <a:spcPts val="400"/>
              </a:spcBef>
              <a:spcAft>
                <a:spcPts val="0"/>
              </a:spcAft>
              <a:buClr>
                <a:srgbClr val="8A8B8A"/>
              </a:buClr>
              <a:buSzPts val="2000"/>
              <a:buNone/>
              <a:defRPr>
                <a:solidFill>
                  <a:srgbClr val="8A8B8A"/>
                </a:solidFill>
              </a:defRPr>
            </a:lvl9pPr>
          </a:lstStyle>
          <a:p/>
        </p:txBody>
      </p:sp>
      <p:cxnSp>
        <p:nvCxnSpPr>
          <p:cNvPr id="405" name="Google Shape;405;p58"/>
          <p:cNvCxnSpPr/>
          <p:nvPr/>
        </p:nvCxnSpPr>
        <p:spPr>
          <a:xfrm>
            <a:off x="762000" y="3908427"/>
            <a:ext cx="320100" cy="0"/>
          </a:xfrm>
          <a:prstGeom prst="straightConnector1">
            <a:avLst/>
          </a:prstGeom>
          <a:noFill/>
          <a:ln cap="flat" cmpd="sng" w="19050">
            <a:solidFill>
              <a:schemeClr val="dk2"/>
            </a:solidFill>
            <a:prstDash val="solid"/>
            <a:round/>
            <a:headEnd len="sm" w="sm" type="none"/>
            <a:tailEnd len="sm" w="sm" type="none"/>
          </a:ln>
          <a:effectLst>
            <a:outerShdw blurRad="254000" rotWithShape="0" algn="tl">
              <a:srgbClr val="000000">
                <a:alpha val="40000"/>
              </a:srgbClr>
            </a:outerShdw>
          </a:effectLst>
        </p:spPr>
      </p:cxnSp>
      <p:sp>
        <p:nvSpPr>
          <p:cNvPr id="406" name="Google Shape;406;p58"/>
          <p:cNvSpPr txBox="1"/>
          <p:nvPr>
            <p:ph idx="2"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chemeClr val="lt1"/>
              </a:buClr>
              <a:buSzPts val="600"/>
              <a:buNone/>
              <a:defRPr sz="600">
                <a:solidFill>
                  <a:schemeClr val="lt1"/>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grpSp>
        <p:nvGrpSpPr>
          <p:cNvPr id="407" name="Google Shape;407;p58"/>
          <p:cNvGrpSpPr/>
          <p:nvPr/>
        </p:nvGrpSpPr>
        <p:grpSpPr>
          <a:xfrm>
            <a:off x="750277" y="114298"/>
            <a:ext cx="2362200" cy="742950"/>
            <a:chOff x="457200" y="152397"/>
            <a:chExt cx="2362200" cy="990600"/>
          </a:xfrm>
        </p:grpSpPr>
        <p:sp>
          <p:nvSpPr>
            <p:cNvPr id="408" name="Google Shape;408;p58"/>
            <p:cNvSpPr/>
            <p:nvPr/>
          </p:nvSpPr>
          <p:spPr>
            <a:xfrm>
              <a:off x="457200" y="152397"/>
              <a:ext cx="2362200" cy="9906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pic>
          <p:nvPicPr>
            <p:cNvPr descr="USAID handshake seal and the text, United States Agency for International Development, USAID: From the American People" id="409" name="Google Shape;409;p58" title="USAID logo"/>
            <p:cNvPicPr preferRelativeResize="0"/>
            <p:nvPr/>
          </p:nvPicPr>
          <p:blipFill rotWithShape="1">
            <a:blip r:embed="rId3">
              <a:alphaModFix/>
            </a:blip>
            <a:srcRect b="0" l="0" r="0" t="0"/>
            <a:stretch/>
          </p:blipFill>
          <p:spPr>
            <a:xfrm>
              <a:off x="731617" y="375693"/>
              <a:ext cx="1813364" cy="544011"/>
            </a:xfrm>
            <a:prstGeom prst="rect">
              <a:avLst/>
            </a:prstGeom>
            <a:noFill/>
            <a:ln>
              <a:noFill/>
            </a:ln>
            <a:effectLst>
              <a:outerShdw blurRad="254000" rotWithShape="0" algn="tl">
                <a:srgbClr val="000000">
                  <a:alpha val="20000"/>
                </a:srgbClr>
              </a:outerShdw>
            </a:effectLst>
          </p:spPr>
        </p:pic>
      </p:grpSp>
      <p:sp>
        <p:nvSpPr>
          <p:cNvPr id="410" name="Google Shape;410;p58" title="Photo instructions text box"/>
          <p:cNvSpPr/>
          <p:nvPr/>
        </p:nvSpPr>
        <p:spPr>
          <a:xfrm>
            <a:off x="5467364" y="2816237"/>
            <a:ext cx="3396600" cy="2173500"/>
          </a:xfrm>
          <a:prstGeom prst="roundRect">
            <a:avLst>
              <a:gd fmla="val 4893" name="adj"/>
            </a:avLst>
          </a:prstGeom>
          <a:solidFill>
            <a:schemeClr val="lt1">
              <a:alpha val="80000"/>
            </a:schemeClr>
          </a:solidFill>
          <a:ln cap="flat" cmpd="sng" w="9525">
            <a:solidFill>
              <a:srgbClr val="6C6463"/>
            </a:solidFill>
            <a:prstDash val="solid"/>
            <a:round/>
            <a:headEnd len="sm" w="sm" type="none"/>
            <a:tailEnd len="sm" w="sm" type="none"/>
          </a:ln>
        </p:spPr>
        <p:txBody>
          <a:bodyPr anchorCtr="0" anchor="ctr" bIns="137150" lIns="91425" spcFirstLastPara="1" rIns="182875" wrap="square" tIns="137150">
            <a:noAutofit/>
          </a:bodyPr>
          <a:lstStyle/>
          <a:p>
            <a:pPr indent="0" lvl="0" marL="58737" marR="0" rtl="0" algn="l">
              <a:spcBef>
                <a:spcPts val="0"/>
              </a:spcBef>
              <a:spcAft>
                <a:spcPts val="0"/>
              </a:spcAft>
              <a:buClr>
                <a:schemeClr val="dk1"/>
              </a:buClr>
              <a:buSzPts val="1000"/>
              <a:buFont typeface="Gill Sans"/>
              <a:buNone/>
            </a:pPr>
            <a:r>
              <a:rPr b="0" i="0" lang="en" sz="1000" u="none" cap="none" strike="noStrike">
                <a:solidFill>
                  <a:schemeClr val="dk1"/>
                </a:solidFill>
                <a:latin typeface="Gill Sans"/>
                <a:ea typeface="Gill Sans"/>
                <a:cs typeface="Gill Sans"/>
                <a:sym typeface="Gill Sans"/>
              </a:rPr>
              <a:t>To change the cover photo: </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Click View &gt; Slide Master.</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Right click on this photo &gt; Change Picture… &gt; Choose a Picture &gt; Insert.</a:t>
            </a:r>
            <a:endParaRPr b="0" i="0" sz="1000" u="none" cap="none" strike="noStrike">
              <a:solidFill>
                <a:schemeClr val="dk1"/>
              </a:solidFill>
              <a:latin typeface="Gill Sans"/>
              <a:ea typeface="Gill Sans"/>
              <a:cs typeface="Gill Sans"/>
              <a:sym typeface="Gill Sans"/>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Click on Picture Tools tab &gt; Crop &gt; drag straight cropping handles to inside edges of white frame. To resize the photo while locking its aspect ratio, hold the Shift key and drag the photo’s round corner handle. Use the mouse to drag the photo to the desired position in the shape. Right-click and choose Format Picture to add alt text. When finished, click outside the photo.</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Add photo credit to the text box at top right of page.</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Delete this instruction text box.</a:t>
            </a:r>
            <a:endParaRPr/>
          </a:p>
        </p:txBody>
      </p:sp>
    </p:spTree>
  </p:cSld>
  <p:clrMapOvr>
    <a:masterClrMapping/>
  </p:clrMapOvr>
  <p:extLst>
    <p:ext uri="{DCECCB84-F9BA-43D5-87BE-67443E8EF086}">
      <p15:sldGuideLst>
        <p15:guide id="1" pos="4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ivider - Full Dark Red" type="titleOnly">
  <p:cSld name="TITLE_ONLY">
    <p:bg>
      <p:bgPr>
        <a:solidFill>
          <a:schemeClr val="dk2"/>
        </a:solidFill>
      </p:bgPr>
    </p:bg>
    <p:spTree>
      <p:nvGrpSpPr>
        <p:cNvPr id="411" name="Shape 411"/>
        <p:cNvGrpSpPr/>
        <p:nvPr/>
      </p:nvGrpSpPr>
      <p:grpSpPr>
        <a:xfrm>
          <a:off x="0" y="0"/>
          <a:ext cx="0" cy="0"/>
          <a:chOff x="0" y="0"/>
          <a:chExt cx="0" cy="0"/>
        </a:xfrm>
      </p:grpSpPr>
      <p:sp>
        <p:nvSpPr>
          <p:cNvPr id="412" name="Google Shape;412;p59"/>
          <p:cNvSpPr txBox="1"/>
          <p:nvPr>
            <p:ph type="title"/>
          </p:nvPr>
        </p:nvSpPr>
        <p:spPr>
          <a:xfrm>
            <a:off x="1905000" y="1257300"/>
            <a:ext cx="5486400" cy="715500"/>
          </a:xfrm>
          <a:prstGeom prst="rect">
            <a:avLst/>
          </a:prstGeom>
          <a:noFill/>
          <a:ln>
            <a:noFill/>
          </a:ln>
        </p:spPr>
        <p:txBody>
          <a:bodyPr anchorCtr="0" anchor="t" bIns="45700" lIns="91425" spcFirstLastPara="1" rIns="91425" wrap="square" tIns="45700">
            <a:spAutoFit/>
          </a:bodyPr>
          <a:lstStyle>
            <a:lvl1pPr lvl="0" rtl="0" algn="ctr">
              <a:spcBef>
                <a:spcPts val="0"/>
              </a:spcBef>
              <a:spcAft>
                <a:spcPts val="0"/>
              </a:spcAft>
              <a:buClr>
                <a:srgbClr val="FFFFFF"/>
              </a:buClr>
              <a:buSzPts val="2800"/>
              <a:buFont typeface="Gill Sans"/>
              <a:buNone/>
              <a:defRPr b="1" sz="28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3" name="Google Shape;413;p59"/>
          <p:cNvSpPr/>
          <p:nvPr/>
        </p:nvSpPr>
        <p:spPr>
          <a:xfrm>
            <a:off x="609600" y="542925"/>
            <a:ext cx="7924800" cy="4057800"/>
          </a:xfrm>
          <a:prstGeom prst="rect">
            <a:avLst/>
          </a:prstGeom>
          <a:no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grpSp>
        <p:nvGrpSpPr>
          <p:cNvPr id="414" name="Google Shape;414;p59"/>
          <p:cNvGrpSpPr/>
          <p:nvPr/>
        </p:nvGrpSpPr>
        <p:grpSpPr>
          <a:xfrm>
            <a:off x="3619500" y="4426537"/>
            <a:ext cx="1905000" cy="342900"/>
            <a:chOff x="3619500" y="5375495"/>
            <a:chExt cx="1905000" cy="457200"/>
          </a:xfrm>
        </p:grpSpPr>
        <p:sp>
          <p:nvSpPr>
            <p:cNvPr id="415" name="Google Shape;415;p59"/>
            <p:cNvSpPr/>
            <p:nvPr/>
          </p:nvSpPr>
          <p:spPr>
            <a:xfrm>
              <a:off x="3619500" y="5375495"/>
              <a:ext cx="1905000" cy="4572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pic>
          <p:nvPicPr>
            <p:cNvPr descr="USAID handshake seal and the text, United States Agency for International Development, USAID: From the American People" id="416" name="Google Shape;416;p59" title="USAID logo"/>
            <p:cNvPicPr preferRelativeResize="0"/>
            <p:nvPr/>
          </p:nvPicPr>
          <p:blipFill rotWithShape="1">
            <a:blip r:embed="rId2">
              <a:alphaModFix/>
            </a:blip>
            <a:srcRect b="0" l="0" r="0" t="0"/>
            <a:stretch/>
          </p:blipFill>
          <p:spPr>
            <a:xfrm>
              <a:off x="3810000" y="5375495"/>
              <a:ext cx="1523998" cy="457200"/>
            </a:xfrm>
            <a:prstGeom prst="rect">
              <a:avLst/>
            </a:prstGeom>
            <a:noFill/>
            <a:ln>
              <a:noFill/>
            </a:ln>
          </p:spPr>
        </p:pic>
      </p:grpSp>
      <p:sp>
        <p:nvSpPr>
          <p:cNvPr id="417" name="Google Shape;417;p59"/>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8" name="Google Shape;418;p59"/>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9" name="Google Shape;419;p59"/>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1 Content">
  <p:cSld name="GROW_Dark Red/White 1 Content">
    <p:bg>
      <p:bgPr>
        <a:solidFill>
          <a:srgbClr val="FBFBFB">
            <a:alpha val="40000"/>
          </a:srgbClr>
        </a:solidFill>
      </p:bgPr>
    </p:bg>
    <p:spTree>
      <p:nvGrpSpPr>
        <p:cNvPr id="420" name="Shape 420"/>
        <p:cNvGrpSpPr/>
        <p:nvPr/>
      </p:nvGrpSpPr>
      <p:grpSpPr>
        <a:xfrm>
          <a:off x="0" y="0"/>
          <a:ext cx="0" cy="0"/>
          <a:chOff x="0" y="0"/>
          <a:chExt cx="0" cy="0"/>
        </a:xfrm>
      </p:grpSpPr>
      <p:sp>
        <p:nvSpPr>
          <p:cNvPr id="421" name="Google Shape;421;p60"/>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a:solidFill>
                  <a:schemeClr val="dk1"/>
                </a:solidFill>
              </a:defRPr>
            </a:lvl1pPr>
            <a:lvl2pPr indent="-355600" lvl="1" marL="914400" rtl="0" algn="l">
              <a:spcBef>
                <a:spcPts val="1200"/>
              </a:spcBef>
              <a:spcAft>
                <a:spcPts val="0"/>
              </a:spcAft>
              <a:buClr>
                <a:schemeClr val="dk1"/>
              </a:buClr>
              <a:buSzPts val="2000"/>
              <a:buChar char="–"/>
              <a:defRPr>
                <a:solidFill>
                  <a:schemeClr val="dk1"/>
                </a:solidFill>
              </a:defRPr>
            </a:lvl2pPr>
            <a:lvl3pPr indent="-342900" lvl="2" marL="1371600" rtl="0" algn="l">
              <a:spcBef>
                <a:spcPts val="1200"/>
              </a:spcBef>
              <a:spcAft>
                <a:spcPts val="0"/>
              </a:spcAft>
              <a:buClr>
                <a:srgbClr val="6C6463"/>
              </a:buClr>
              <a:buSzPts val="1800"/>
              <a:buChar char="•"/>
              <a:defRPr/>
            </a:lvl3pPr>
            <a:lvl4pPr indent="-342900" lvl="3" marL="1828800" rtl="0" algn="l">
              <a:spcBef>
                <a:spcPts val="360"/>
              </a:spcBef>
              <a:spcAft>
                <a:spcPts val="0"/>
              </a:spcAft>
              <a:buClr>
                <a:srgbClr val="6C6463"/>
              </a:buClr>
              <a:buSzPts val="1800"/>
              <a:buChar char="–"/>
              <a:defRPr/>
            </a:lvl4pPr>
            <a:lvl5pPr indent="-342900" lvl="4" marL="2286000" rtl="0" algn="l">
              <a:spcBef>
                <a:spcPts val="360"/>
              </a:spcBef>
              <a:spcAft>
                <a:spcPts val="0"/>
              </a:spcAft>
              <a:buClr>
                <a:srgbClr val="6C6463"/>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22" name="Google Shape;422;p60"/>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3" name="Google Shape;423;p60"/>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4" name="Google Shape;424;p60"/>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25" name="Google Shape;425;p60"/>
          <p:cNvSpPr txBox="1"/>
          <p:nvPr>
            <p:ph type="title"/>
          </p:nvPr>
        </p:nvSpPr>
        <p:spPr>
          <a:xfrm>
            <a:off x="838200" y="457200"/>
            <a:ext cx="7467600" cy="300300"/>
          </a:xfrm>
          <a:prstGeom prst="rect">
            <a:avLst/>
          </a:prstGeom>
          <a:noFill/>
          <a:ln>
            <a:noFill/>
          </a:ln>
        </p:spPr>
        <p:txBody>
          <a:bodyPr anchorCtr="0" anchor="b" bIns="45700" lIns="91425" spcFirstLastPara="1" rIns="91425" wrap="square" tIns="45700">
            <a:spAutoFit/>
          </a:bodyPr>
          <a:lstStyle>
            <a:lvl1pPr lvl="0" rtl="0" algn="ctr">
              <a:spcBef>
                <a:spcPts val="0"/>
              </a:spcBef>
              <a:spcAft>
                <a:spcPts val="0"/>
              </a:spcAft>
              <a:buClr>
                <a:schemeClr val="dk2"/>
              </a:buClr>
              <a:buSzPts val="2000"/>
              <a:buFont typeface="Gill Sans"/>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26" name="Google Shape;426;p60"/>
          <p:cNvGrpSpPr/>
          <p:nvPr/>
        </p:nvGrpSpPr>
        <p:grpSpPr>
          <a:xfrm>
            <a:off x="685496" y="342900"/>
            <a:ext cx="7772400" cy="514350"/>
            <a:chOff x="685496" y="457200"/>
            <a:chExt cx="7772400" cy="685800"/>
          </a:xfrm>
        </p:grpSpPr>
        <p:cxnSp>
          <p:nvCxnSpPr>
            <p:cNvPr id="427" name="Google Shape;427;p60"/>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428" name="Google Shape;428;p60"/>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extLst>
    <p:ext uri="{DCECCB84-F9BA-43D5-87BE-67443E8EF086}">
      <p15:sldGuideLst>
        <p15:guide id="1" orient="horz" pos="216">
          <p15:clr>
            <a:srgbClr val="FBAE40"/>
          </p15:clr>
        </p15:guide>
        <p15:guide id="2" pos="43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2 Content">
  <p:cSld name="GROW_Dark Red/White 2 Content">
    <p:bg>
      <p:bgPr>
        <a:solidFill>
          <a:srgbClr val="FBFBFB">
            <a:alpha val="40000"/>
          </a:srgbClr>
        </a:solidFill>
      </p:bgPr>
    </p:bg>
    <p:spTree>
      <p:nvGrpSpPr>
        <p:cNvPr id="429" name="Shape 429"/>
        <p:cNvGrpSpPr/>
        <p:nvPr/>
      </p:nvGrpSpPr>
      <p:grpSpPr>
        <a:xfrm>
          <a:off x="0" y="0"/>
          <a:ext cx="0" cy="0"/>
          <a:chOff x="0" y="0"/>
          <a:chExt cx="0" cy="0"/>
        </a:xfrm>
      </p:grpSpPr>
      <p:sp>
        <p:nvSpPr>
          <p:cNvPr id="430" name="Google Shape;430;p61"/>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31" name="Google Shape;431;p61"/>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32" name="Google Shape;432;p61"/>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3" name="Google Shape;433;p61"/>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4" name="Google Shape;434;p61"/>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35" name="Google Shape;435;p61"/>
          <p:cNvSpPr txBox="1"/>
          <p:nvPr>
            <p:ph type="title"/>
          </p:nvPr>
        </p:nvSpPr>
        <p:spPr>
          <a:xfrm>
            <a:off x="838200" y="457200"/>
            <a:ext cx="7467600" cy="300300"/>
          </a:xfrm>
          <a:prstGeom prst="rect">
            <a:avLst/>
          </a:prstGeom>
          <a:noFill/>
          <a:ln>
            <a:noFill/>
          </a:ln>
        </p:spPr>
        <p:txBody>
          <a:bodyPr anchorCtr="0" anchor="b" bIns="45700" lIns="91425" spcFirstLastPara="1" rIns="91425" wrap="square" tIns="45700">
            <a:spAutoFit/>
          </a:bodyPr>
          <a:lstStyle>
            <a:lvl1pPr lvl="0" rtl="0" algn="ctr">
              <a:spcBef>
                <a:spcPts val="0"/>
              </a:spcBef>
              <a:spcAft>
                <a:spcPts val="0"/>
              </a:spcAft>
              <a:buClr>
                <a:schemeClr val="dk2"/>
              </a:buClr>
              <a:buSzPts val="2000"/>
              <a:buFont typeface="Gill Sans"/>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36" name="Google Shape;436;p61"/>
          <p:cNvGrpSpPr/>
          <p:nvPr/>
        </p:nvGrpSpPr>
        <p:grpSpPr>
          <a:xfrm>
            <a:off x="685496" y="342900"/>
            <a:ext cx="7772400" cy="514350"/>
            <a:chOff x="685496" y="457200"/>
            <a:chExt cx="7772400" cy="685800"/>
          </a:xfrm>
        </p:grpSpPr>
        <p:cxnSp>
          <p:nvCxnSpPr>
            <p:cNvPr id="437" name="Google Shape;437;p61"/>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438" name="Google Shape;438;p61"/>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3 Content">
  <p:cSld name="GROW_Dark Red/White 3 Content">
    <p:bg>
      <p:bgPr>
        <a:solidFill>
          <a:srgbClr val="FBFBFB">
            <a:alpha val="40000"/>
          </a:srgbClr>
        </a:solidFill>
      </p:bgPr>
    </p:bg>
    <p:spTree>
      <p:nvGrpSpPr>
        <p:cNvPr id="439" name="Shape 439"/>
        <p:cNvGrpSpPr/>
        <p:nvPr/>
      </p:nvGrpSpPr>
      <p:grpSpPr>
        <a:xfrm>
          <a:off x="0" y="0"/>
          <a:ext cx="0" cy="0"/>
          <a:chOff x="0" y="0"/>
          <a:chExt cx="0" cy="0"/>
        </a:xfrm>
      </p:grpSpPr>
      <p:sp>
        <p:nvSpPr>
          <p:cNvPr id="440" name="Google Shape;440;p62"/>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41" name="Google Shape;441;p62"/>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42" name="Google Shape;442;p62"/>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3" name="Google Shape;443;p62"/>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4" name="Google Shape;444;p62"/>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45" name="Google Shape;445;p62"/>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446" name="Google Shape;446;p62"/>
          <p:cNvSpPr txBox="1"/>
          <p:nvPr>
            <p:ph type="title"/>
          </p:nvPr>
        </p:nvSpPr>
        <p:spPr>
          <a:xfrm>
            <a:off x="838200" y="457200"/>
            <a:ext cx="7467600" cy="300300"/>
          </a:xfrm>
          <a:prstGeom prst="rect">
            <a:avLst/>
          </a:prstGeom>
          <a:noFill/>
          <a:ln>
            <a:noFill/>
          </a:ln>
        </p:spPr>
        <p:txBody>
          <a:bodyPr anchorCtr="0" anchor="b" bIns="45700" lIns="91425" spcFirstLastPara="1" rIns="91425" wrap="square" tIns="45700">
            <a:spAutoFit/>
          </a:bodyPr>
          <a:lstStyle>
            <a:lvl1pPr lvl="0" rtl="0" algn="ctr">
              <a:spcBef>
                <a:spcPts val="0"/>
              </a:spcBef>
              <a:spcAft>
                <a:spcPts val="0"/>
              </a:spcAft>
              <a:buClr>
                <a:schemeClr val="dk2"/>
              </a:buClr>
              <a:buSzPts val="2000"/>
              <a:buFont typeface="Gill Sans"/>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47" name="Google Shape;447;p62"/>
          <p:cNvGrpSpPr/>
          <p:nvPr/>
        </p:nvGrpSpPr>
        <p:grpSpPr>
          <a:xfrm>
            <a:off x="685496" y="342900"/>
            <a:ext cx="7772400" cy="514350"/>
            <a:chOff x="685496" y="457200"/>
            <a:chExt cx="7772400" cy="685800"/>
          </a:xfrm>
        </p:grpSpPr>
        <p:cxnSp>
          <p:nvCxnSpPr>
            <p:cNvPr id="448" name="Google Shape;448;p62"/>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449" name="Google Shape;449;p62"/>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1 Content + Bottom Photo">
  <p:cSld name="GROW_Dark Red/White 1 Content + Bottom Photo">
    <p:bg>
      <p:bgPr>
        <a:solidFill>
          <a:srgbClr val="FBFBFB">
            <a:alpha val="40000"/>
          </a:srgbClr>
        </a:solidFill>
      </p:bgPr>
    </p:bg>
    <p:spTree>
      <p:nvGrpSpPr>
        <p:cNvPr id="450" name="Shape 450"/>
        <p:cNvGrpSpPr/>
        <p:nvPr/>
      </p:nvGrpSpPr>
      <p:grpSpPr>
        <a:xfrm>
          <a:off x="0" y="0"/>
          <a:ext cx="0" cy="0"/>
          <a:chOff x="0" y="0"/>
          <a:chExt cx="0" cy="0"/>
        </a:xfrm>
      </p:grpSpPr>
      <p:sp>
        <p:nvSpPr>
          <p:cNvPr id="451" name="Google Shape;451;p63"/>
          <p:cNvSpPr/>
          <p:nvPr>
            <p:ph idx="2" type="pic"/>
          </p:nvPr>
        </p:nvSpPr>
        <p:spPr>
          <a:xfrm>
            <a:off x="152400" y="2571750"/>
            <a:ext cx="8839200" cy="2457600"/>
          </a:xfrm>
          <a:prstGeom prst="rect">
            <a:avLst/>
          </a:prstGeom>
          <a:solidFill>
            <a:srgbClr val="E7E7E6">
              <a:alpha val="40000"/>
            </a:srgbClr>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452" name="Google Shape;452;p63"/>
          <p:cNvSpPr txBox="1"/>
          <p:nvPr>
            <p:ph idx="1" type="body"/>
          </p:nvPr>
        </p:nvSpPr>
        <p:spPr>
          <a:xfrm>
            <a:off x="685800" y="1200150"/>
            <a:ext cx="7772400" cy="12003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a:solidFill>
                  <a:schemeClr val="dk1"/>
                </a:solidFill>
              </a:defRPr>
            </a:lvl1pPr>
            <a:lvl2pPr indent="-355600" lvl="1" marL="914400" rtl="0" algn="l">
              <a:spcBef>
                <a:spcPts val="1200"/>
              </a:spcBef>
              <a:spcAft>
                <a:spcPts val="0"/>
              </a:spcAft>
              <a:buClr>
                <a:schemeClr val="dk1"/>
              </a:buClr>
              <a:buSzPts val="2000"/>
              <a:buChar char="–"/>
              <a:defRPr>
                <a:solidFill>
                  <a:schemeClr val="dk1"/>
                </a:solidFill>
              </a:defRPr>
            </a:lvl2pPr>
            <a:lvl3pPr indent="-342900" lvl="2" marL="1371600" rtl="0" algn="l">
              <a:spcBef>
                <a:spcPts val="1200"/>
              </a:spcBef>
              <a:spcAft>
                <a:spcPts val="0"/>
              </a:spcAft>
              <a:buClr>
                <a:srgbClr val="6C6463"/>
              </a:buClr>
              <a:buSzPts val="1800"/>
              <a:buChar char="•"/>
              <a:defRPr>
                <a:solidFill>
                  <a:srgbClr val="6C6463"/>
                </a:solidFill>
              </a:defRPr>
            </a:lvl3pPr>
            <a:lvl4pPr indent="-330200" lvl="3" marL="1828800" rtl="0" algn="l">
              <a:spcBef>
                <a:spcPts val="320"/>
              </a:spcBef>
              <a:spcAft>
                <a:spcPts val="0"/>
              </a:spcAft>
              <a:buClr>
                <a:srgbClr val="6C6463"/>
              </a:buClr>
              <a:buSzPts val="1600"/>
              <a:buChar char="–"/>
              <a:defRPr>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53" name="Google Shape;453;p63"/>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4" name="Google Shape;454;p63"/>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5" name="Google Shape;455;p63"/>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56" name="Google Shape;456;p63"/>
          <p:cNvSpPr txBox="1"/>
          <p:nvPr>
            <p:ph idx="3" type="body"/>
          </p:nvPr>
        </p:nvSpPr>
        <p:spPr>
          <a:xfrm rot="-5400000">
            <a:off x="7870634" y="350804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57" name="Google Shape;457;p63"/>
          <p:cNvSpPr txBox="1"/>
          <p:nvPr>
            <p:ph type="title"/>
          </p:nvPr>
        </p:nvSpPr>
        <p:spPr>
          <a:xfrm>
            <a:off x="838200" y="457200"/>
            <a:ext cx="7467600" cy="300300"/>
          </a:xfrm>
          <a:prstGeom prst="rect">
            <a:avLst/>
          </a:prstGeom>
          <a:noFill/>
          <a:ln>
            <a:noFill/>
          </a:ln>
        </p:spPr>
        <p:txBody>
          <a:bodyPr anchorCtr="0" anchor="b" bIns="45700" lIns="91425" spcFirstLastPara="1" rIns="91425" wrap="square" tIns="45700">
            <a:spAutoFit/>
          </a:bodyPr>
          <a:lstStyle>
            <a:lvl1pPr lvl="0" rtl="0" algn="ctr">
              <a:spcBef>
                <a:spcPts val="0"/>
              </a:spcBef>
              <a:spcAft>
                <a:spcPts val="0"/>
              </a:spcAft>
              <a:buClr>
                <a:schemeClr val="dk2"/>
              </a:buClr>
              <a:buSzPts val="2000"/>
              <a:buFont typeface="Gill Sans"/>
              <a:buNone/>
              <a:defRPr b="1" sz="20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58" name="Google Shape;458;p63"/>
          <p:cNvGrpSpPr/>
          <p:nvPr/>
        </p:nvGrpSpPr>
        <p:grpSpPr>
          <a:xfrm>
            <a:off x="685496" y="342900"/>
            <a:ext cx="7772400" cy="514350"/>
            <a:chOff x="685496" y="457200"/>
            <a:chExt cx="7772400" cy="685800"/>
          </a:xfrm>
        </p:grpSpPr>
        <p:cxnSp>
          <p:nvCxnSpPr>
            <p:cNvPr id="459" name="Google Shape;459;p63"/>
            <p:cNvCxnSpPr/>
            <p:nvPr/>
          </p:nvCxnSpPr>
          <p:spPr>
            <a:xfrm>
              <a:off x="685496" y="457200"/>
              <a:ext cx="7772400" cy="0"/>
            </a:xfrm>
            <a:prstGeom prst="straightConnector1">
              <a:avLst/>
            </a:prstGeom>
            <a:noFill/>
            <a:ln cap="flat" cmpd="sng" w="38100">
              <a:solidFill>
                <a:schemeClr val="accent1"/>
              </a:solidFill>
              <a:prstDash val="solid"/>
              <a:round/>
              <a:headEnd len="sm" w="sm" type="none"/>
              <a:tailEnd len="sm" w="sm" type="none"/>
            </a:ln>
          </p:spPr>
        </p:cxnSp>
        <p:cxnSp>
          <p:nvCxnSpPr>
            <p:cNvPr id="460" name="Google Shape;460;p63"/>
            <p:cNvCxnSpPr/>
            <p:nvPr/>
          </p:nvCxnSpPr>
          <p:spPr>
            <a:xfrm>
              <a:off x="685496" y="1143000"/>
              <a:ext cx="77724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extLst>
    <p:ext uri="{DCECCB84-F9BA-43D5-87BE-67443E8EF086}">
      <p15:sldGuideLst>
        <p15:guide id="1" orient="horz" pos="2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1 Content + Right Photo">
  <p:cSld name="GROW_Dark Red/White 1 Content + Right Photo">
    <p:bg>
      <p:bgPr>
        <a:solidFill>
          <a:srgbClr val="FBFBFB">
            <a:alpha val="40000"/>
          </a:srgbClr>
        </a:solidFill>
      </p:bgPr>
    </p:bg>
    <p:spTree>
      <p:nvGrpSpPr>
        <p:cNvPr id="461" name="Shape 461"/>
        <p:cNvGrpSpPr/>
        <p:nvPr/>
      </p:nvGrpSpPr>
      <p:grpSpPr>
        <a:xfrm>
          <a:off x="0" y="0"/>
          <a:ext cx="0" cy="0"/>
          <a:chOff x="0" y="0"/>
          <a:chExt cx="0" cy="0"/>
        </a:xfrm>
      </p:grpSpPr>
      <p:sp>
        <p:nvSpPr>
          <p:cNvPr id="462" name="Google Shape;462;p64"/>
          <p:cNvSpPr/>
          <p:nvPr>
            <p:ph idx="2" type="pic"/>
          </p:nvPr>
        </p:nvSpPr>
        <p:spPr>
          <a:xfrm>
            <a:off x="4572000" y="114300"/>
            <a:ext cx="4419600" cy="4914900"/>
          </a:xfrm>
          <a:prstGeom prst="rect">
            <a:avLst/>
          </a:prstGeom>
          <a:solidFill>
            <a:srgbClr val="E7E7E6">
              <a:alpha val="40000"/>
            </a:srgbClr>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463" name="Google Shape;463;p64"/>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4" name="Google Shape;464;p64"/>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65" name="Google Shape;465;p64"/>
          <p:cNvSpPr txBox="1"/>
          <p:nvPr>
            <p:ph idx="1" type="body"/>
          </p:nvPr>
        </p:nvSpPr>
        <p:spPr>
          <a:xfrm>
            <a:off x="685800" y="1543051"/>
            <a:ext cx="3657600" cy="30861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chemeClr val="dk1"/>
              </a:buClr>
              <a:buSzPts val="1600"/>
              <a:buChar char="•"/>
              <a:defRPr sz="1600">
                <a:solidFill>
                  <a:schemeClr val="dk1"/>
                </a:solidFill>
              </a:defRPr>
            </a:lvl3pPr>
            <a:lvl4pPr indent="-317500" lvl="3" marL="1828800" rtl="0" algn="l">
              <a:spcBef>
                <a:spcPts val="280"/>
              </a:spcBef>
              <a:spcAft>
                <a:spcPts val="0"/>
              </a:spcAft>
              <a:buClr>
                <a:schemeClr val="dk1"/>
              </a:buClr>
              <a:buSzPts val="1400"/>
              <a:buChar char="–"/>
              <a:defRPr sz="1400">
                <a:solidFill>
                  <a:schemeClr val="dk1"/>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66" name="Google Shape;466;p64"/>
          <p:cNvSpPr txBox="1"/>
          <p:nvPr>
            <p:ph idx="3"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67" name="Google Shape;467;p64"/>
          <p:cNvSpPr txBox="1"/>
          <p:nvPr>
            <p:ph type="title"/>
          </p:nvPr>
        </p:nvSpPr>
        <p:spPr>
          <a:xfrm>
            <a:off x="799720" y="450976"/>
            <a:ext cx="3429300" cy="6288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2"/>
              </a:buClr>
              <a:buSzPts val="2000"/>
              <a:buFont typeface="Gill Sans"/>
              <a:buNone/>
              <a:defRPr b="1" i="0" sz="2000">
                <a:solidFill>
                  <a:schemeClr val="dk2"/>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468" name="Google Shape;468;p64"/>
          <p:cNvGrpSpPr/>
          <p:nvPr/>
        </p:nvGrpSpPr>
        <p:grpSpPr>
          <a:xfrm>
            <a:off x="685496" y="342900"/>
            <a:ext cx="3657900" cy="844801"/>
            <a:chOff x="685496" y="457200"/>
            <a:chExt cx="3657900" cy="1126402"/>
          </a:xfrm>
        </p:grpSpPr>
        <p:cxnSp>
          <p:nvCxnSpPr>
            <p:cNvPr id="469" name="Google Shape;469;p64"/>
            <p:cNvCxnSpPr/>
            <p:nvPr/>
          </p:nvCxnSpPr>
          <p:spPr>
            <a:xfrm>
              <a:off x="685496" y="457200"/>
              <a:ext cx="3657900" cy="0"/>
            </a:xfrm>
            <a:prstGeom prst="straightConnector1">
              <a:avLst/>
            </a:prstGeom>
            <a:noFill/>
            <a:ln cap="flat" cmpd="sng" w="38100">
              <a:solidFill>
                <a:schemeClr val="accent1"/>
              </a:solidFill>
              <a:prstDash val="solid"/>
              <a:round/>
              <a:headEnd len="sm" w="sm" type="none"/>
              <a:tailEnd len="sm" w="sm" type="none"/>
            </a:ln>
          </p:spPr>
        </p:cxnSp>
        <p:cxnSp>
          <p:nvCxnSpPr>
            <p:cNvPr id="470" name="Google Shape;470;p64"/>
            <p:cNvCxnSpPr/>
            <p:nvPr/>
          </p:nvCxnSpPr>
          <p:spPr>
            <a:xfrm>
              <a:off x="685496" y="1583602"/>
              <a:ext cx="3657900" cy="0"/>
            </a:xfrm>
            <a:prstGeom prst="straightConnector1">
              <a:avLst/>
            </a:prstGeom>
            <a:noFill/>
            <a:ln cap="flat" cmpd="sng" w="38100">
              <a:solidFill>
                <a:schemeClr val="accent1"/>
              </a:solidFill>
              <a:prstDash val="solid"/>
              <a:round/>
              <a:headEnd len="sm" w="sm" type="none"/>
              <a:tailEnd len="sm" w="sm" type="none"/>
            </a:ln>
          </p:spPr>
        </p:cxn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Blue/Black Title Only">
  <p:cSld name="GROW_Blue/Black Title Only">
    <p:bg>
      <p:bgPr>
        <a:solidFill>
          <a:schemeClr val="accent2"/>
        </a:solidFill>
      </p:bgPr>
    </p:bg>
    <p:spTree>
      <p:nvGrpSpPr>
        <p:cNvPr id="471" name="Shape 471"/>
        <p:cNvGrpSpPr/>
        <p:nvPr/>
      </p:nvGrpSpPr>
      <p:grpSpPr>
        <a:xfrm>
          <a:off x="0" y="0"/>
          <a:ext cx="0" cy="0"/>
          <a:chOff x="0" y="0"/>
          <a:chExt cx="0" cy="0"/>
        </a:xfrm>
      </p:grpSpPr>
      <p:sp>
        <p:nvSpPr>
          <p:cNvPr id="472" name="Google Shape;472;p65"/>
          <p:cNvSpPr/>
          <p:nvPr>
            <p:ph idx="2" type="pic"/>
          </p:nvPr>
        </p:nvSpPr>
        <p:spPr>
          <a:xfrm>
            <a:off x="152400" y="114300"/>
            <a:ext cx="4419600" cy="49149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473" name="Google Shape;473;p65"/>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chemeClr val="lt1"/>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4" name="Google Shape;474;p65"/>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75" name="Google Shape;475;p65"/>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76" name="Google Shape;476;p65"/>
          <p:cNvSpPr txBox="1"/>
          <p:nvPr>
            <p:ph type="title"/>
          </p:nvPr>
        </p:nvSpPr>
        <p:spPr>
          <a:xfrm>
            <a:off x="4877104" y="2321182"/>
            <a:ext cx="3885900" cy="5310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Clr>
                <a:schemeClr val="dk1"/>
              </a:buClr>
              <a:buSzPts val="2000"/>
              <a:buFont typeface="Gill Sans"/>
              <a:buNone/>
              <a:defRPr b="1" i="0" sz="2000">
                <a:solidFill>
                  <a:schemeClr val="dk1"/>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_Dark Red/White Title Only">
  <p:cSld name="GROW_Dark Red/White Title Only">
    <p:bg>
      <p:bgPr>
        <a:solidFill>
          <a:schemeClr val="dk2"/>
        </a:solidFill>
      </p:bgPr>
    </p:bg>
    <p:spTree>
      <p:nvGrpSpPr>
        <p:cNvPr id="477" name="Shape 477"/>
        <p:cNvGrpSpPr/>
        <p:nvPr/>
      </p:nvGrpSpPr>
      <p:grpSpPr>
        <a:xfrm>
          <a:off x="0" y="0"/>
          <a:ext cx="0" cy="0"/>
          <a:chOff x="0" y="0"/>
          <a:chExt cx="0" cy="0"/>
        </a:xfrm>
      </p:grpSpPr>
      <p:sp>
        <p:nvSpPr>
          <p:cNvPr id="478" name="Google Shape;478;p66"/>
          <p:cNvSpPr/>
          <p:nvPr>
            <p:ph idx="2" type="pic"/>
          </p:nvPr>
        </p:nvSpPr>
        <p:spPr>
          <a:xfrm>
            <a:off x="4572000" y="114300"/>
            <a:ext cx="4419600" cy="49149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479" name="Google Shape;479;p66"/>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0" name="Google Shape;480;p66"/>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81" name="Google Shape;481;p66"/>
          <p:cNvSpPr txBox="1"/>
          <p:nvPr>
            <p:ph idx="1"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6C6463"/>
              </a:buClr>
              <a:buSzPts val="600"/>
              <a:buNone/>
              <a:defRPr sz="600">
                <a:solidFill>
                  <a:srgbClr val="6C6463"/>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82" name="Google Shape;482;p66"/>
          <p:cNvSpPr txBox="1"/>
          <p:nvPr>
            <p:ph type="title"/>
          </p:nvPr>
        </p:nvSpPr>
        <p:spPr>
          <a:xfrm>
            <a:off x="457504" y="2321182"/>
            <a:ext cx="3885900" cy="5310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Clr>
                <a:schemeClr val="lt1"/>
              </a:buClr>
              <a:buSzPts val="2000"/>
              <a:buFont typeface="Gill Sans"/>
              <a:buNone/>
              <a:defRPr b="1" i="0" sz="2000">
                <a:solidFill>
                  <a:schemeClr val="lt1"/>
                </a:solidFill>
                <a:latin typeface="Gill Sans"/>
                <a:ea typeface="Gill Sans"/>
                <a:cs typeface="Gill Sans"/>
                <a:sym typeface="Gill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 Full Photo">
  <p:cSld name="1_Cover - Full Photo">
    <p:bg>
      <p:bgPr>
        <a:solidFill>
          <a:schemeClr val="dk1"/>
        </a:solidFill>
      </p:bgPr>
    </p:bg>
    <p:spTree>
      <p:nvGrpSpPr>
        <p:cNvPr id="483" name="Shape 483"/>
        <p:cNvGrpSpPr/>
        <p:nvPr/>
      </p:nvGrpSpPr>
      <p:grpSpPr>
        <a:xfrm>
          <a:off x="0" y="0"/>
          <a:ext cx="0" cy="0"/>
          <a:chOff x="0" y="0"/>
          <a:chExt cx="0" cy="0"/>
        </a:xfrm>
      </p:grpSpPr>
      <p:pic>
        <p:nvPicPr>
          <p:cNvPr id="484" name="Google Shape;484;p67" title="Photo"/>
          <p:cNvPicPr preferRelativeResize="0"/>
          <p:nvPr/>
        </p:nvPicPr>
        <p:blipFill rotWithShape="1">
          <a:blip r:embed="rId2">
            <a:alphaModFix/>
          </a:blip>
          <a:srcRect b="2238" l="2238" r="0" t="0"/>
          <a:stretch/>
        </p:blipFill>
        <p:spPr>
          <a:xfrm>
            <a:off x="152400" y="114299"/>
            <a:ext cx="6629400" cy="4916494"/>
          </a:xfrm>
          <a:prstGeom prst="rect">
            <a:avLst/>
          </a:prstGeom>
          <a:solidFill>
            <a:srgbClr val="CFCDC9"/>
          </a:solidFill>
          <a:ln>
            <a:noFill/>
          </a:ln>
        </p:spPr>
      </p:pic>
      <p:sp>
        <p:nvSpPr>
          <p:cNvPr id="485" name="Google Shape;485;p67"/>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6" name="Google Shape;486;p67"/>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7" name="Google Shape;487;p67"/>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88" name="Google Shape;488;p67"/>
          <p:cNvSpPr txBox="1"/>
          <p:nvPr>
            <p:ph type="ctrTitle"/>
          </p:nvPr>
        </p:nvSpPr>
        <p:spPr>
          <a:xfrm>
            <a:off x="685800" y="1600200"/>
            <a:ext cx="5486400" cy="1200300"/>
          </a:xfrm>
          <a:prstGeom prst="rect">
            <a:avLst/>
          </a:prstGeom>
          <a:noFill/>
          <a:ln>
            <a:noFill/>
          </a:ln>
          <a:effectLst>
            <a:outerShdw blurRad="254000" rotWithShape="0" algn="tl">
              <a:srgbClr val="000000">
                <a:alpha val="20000"/>
              </a:srgbClr>
            </a:outerShdw>
          </a:effectLst>
        </p:spPr>
        <p:txBody>
          <a:bodyPr anchorCtr="0" anchor="b" bIns="45700" lIns="91425" spcFirstLastPara="1" rIns="91425" wrap="square" tIns="45700">
            <a:normAutofit/>
          </a:bodyPr>
          <a:lstStyle>
            <a:lvl1pPr lvl="0" rtl="0" algn="l">
              <a:spcBef>
                <a:spcPts val="0"/>
              </a:spcBef>
              <a:spcAft>
                <a:spcPts val="0"/>
              </a:spcAft>
              <a:buClr>
                <a:schemeClr val="lt1"/>
              </a:buClr>
              <a:buSzPts val="3200"/>
              <a:buFont typeface="Gill Sans"/>
              <a:buNone/>
              <a:defRPr sz="3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9" name="Google Shape;489;p67"/>
          <p:cNvSpPr txBox="1"/>
          <p:nvPr>
            <p:ph idx="1" type="subTitle"/>
          </p:nvPr>
        </p:nvSpPr>
        <p:spPr>
          <a:xfrm>
            <a:off x="685800" y="3086100"/>
            <a:ext cx="3429000" cy="12003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rmAutofit/>
          </a:bodyPr>
          <a:lstStyle>
            <a:lvl1pPr lvl="0" rtl="0" algn="l">
              <a:spcBef>
                <a:spcPts val="0"/>
              </a:spcBef>
              <a:spcAft>
                <a:spcPts val="0"/>
              </a:spcAft>
              <a:buClr>
                <a:schemeClr val="lt1"/>
              </a:buClr>
              <a:buSzPts val="1800"/>
              <a:buNone/>
              <a:defRPr sz="1800">
                <a:solidFill>
                  <a:schemeClr val="lt1"/>
                </a:solidFill>
              </a:defRPr>
            </a:lvl1pPr>
            <a:lvl2pPr lvl="1" rtl="0" algn="ctr">
              <a:spcBef>
                <a:spcPts val="1200"/>
              </a:spcBef>
              <a:spcAft>
                <a:spcPts val="0"/>
              </a:spcAft>
              <a:buClr>
                <a:srgbClr val="8A8B8A"/>
              </a:buClr>
              <a:buSzPts val="2000"/>
              <a:buNone/>
              <a:defRPr>
                <a:solidFill>
                  <a:srgbClr val="8A8B8A"/>
                </a:solidFill>
              </a:defRPr>
            </a:lvl2pPr>
            <a:lvl3pPr lvl="2" rtl="0" algn="ctr">
              <a:spcBef>
                <a:spcPts val="1200"/>
              </a:spcBef>
              <a:spcAft>
                <a:spcPts val="0"/>
              </a:spcAft>
              <a:buClr>
                <a:srgbClr val="8A8B8A"/>
              </a:buClr>
              <a:buSzPts val="1800"/>
              <a:buNone/>
              <a:defRPr>
                <a:solidFill>
                  <a:srgbClr val="8A8B8A"/>
                </a:solidFill>
              </a:defRPr>
            </a:lvl3pPr>
            <a:lvl4pPr lvl="3" rtl="0" algn="ctr">
              <a:spcBef>
                <a:spcPts val="320"/>
              </a:spcBef>
              <a:spcAft>
                <a:spcPts val="0"/>
              </a:spcAft>
              <a:buClr>
                <a:srgbClr val="8A8B8A"/>
              </a:buClr>
              <a:buSzPts val="1600"/>
              <a:buNone/>
              <a:defRPr>
                <a:solidFill>
                  <a:srgbClr val="8A8B8A"/>
                </a:solidFill>
              </a:defRPr>
            </a:lvl4pPr>
            <a:lvl5pPr lvl="4" rtl="0" algn="ctr">
              <a:spcBef>
                <a:spcPts val="280"/>
              </a:spcBef>
              <a:spcAft>
                <a:spcPts val="0"/>
              </a:spcAft>
              <a:buClr>
                <a:srgbClr val="8A8B8A"/>
              </a:buClr>
              <a:buSzPts val="1400"/>
              <a:buNone/>
              <a:defRPr>
                <a:solidFill>
                  <a:srgbClr val="8A8B8A"/>
                </a:solidFill>
              </a:defRPr>
            </a:lvl5pPr>
            <a:lvl6pPr lvl="5" rtl="0" algn="ctr">
              <a:spcBef>
                <a:spcPts val="400"/>
              </a:spcBef>
              <a:spcAft>
                <a:spcPts val="0"/>
              </a:spcAft>
              <a:buClr>
                <a:srgbClr val="8A8B8A"/>
              </a:buClr>
              <a:buSzPts val="2000"/>
              <a:buNone/>
              <a:defRPr>
                <a:solidFill>
                  <a:srgbClr val="8A8B8A"/>
                </a:solidFill>
              </a:defRPr>
            </a:lvl6pPr>
            <a:lvl7pPr lvl="6" rtl="0" algn="ctr">
              <a:spcBef>
                <a:spcPts val="400"/>
              </a:spcBef>
              <a:spcAft>
                <a:spcPts val="0"/>
              </a:spcAft>
              <a:buClr>
                <a:srgbClr val="8A8B8A"/>
              </a:buClr>
              <a:buSzPts val="2000"/>
              <a:buNone/>
              <a:defRPr>
                <a:solidFill>
                  <a:srgbClr val="8A8B8A"/>
                </a:solidFill>
              </a:defRPr>
            </a:lvl7pPr>
            <a:lvl8pPr lvl="7" rtl="0" algn="ctr">
              <a:spcBef>
                <a:spcPts val="400"/>
              </a:spcBef>
              <a:spcAft>
                <a:spcPts val="0"/>
              </a:spcAft>
              <a:buClr>
                <a:srgbClr val="8A8B8A"/>
              </a:buClr>
              <a:buSzPts val="2000"/>
              <a:buNone/>
              <a:defRPr>
                <a:solidFill>
                  <a:srgbClr val="8A8B8A"/>
                </a:solidFill>
              </a:defRPr>
            </a:lvl8pPr>
            <a:lvl9pPr lvl="8" rtl="0" algn="ctr">
              <a:spcBef>
                <a:spcPts val="400"/>
              </a:spcBef>
              <a:spcAft>
                <a:spcPts val="0"/>
              </a:spcAft>
              <a:buClr>
                <a:srgbClr val="8A8B8A"/>
              </a:buClr>
              <a:buSzPts val="2000"/>
              <a:buNone/>
              <a:defRPr>
                <a:solidFill>
                  <a:srgbClr val="8A8B8A"/>
                </a:solidFill>
              </a:defRPr>
            </a:lvl9pPr>
          </a:lstStyle>
          <a:p/>
        </p:txBody>
      </p:sp>
      <p:cxnSp>
        <p:nvCxnSpPr>
          <p:cNvPr id="490" name="Google Shape;490;p67"/>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491" name="Google Shape;491;p67"/>
          <p:cNvSpPr txBox="1"/>
          <p:nvPr>
            <p:ph idx="2"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chemeClr val="lt1"/>
              </a:buClr>
              <a:buSzPts val="600"/>
              <a:buNone/>
              <a:defRPr sz="600">
                <a:solidFill>
                  <a:schemeClr val="lt1"/>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pic>
        <p:nvPicPr>
          <p:cNvPr descr="USAID handshake seal and the text, United States Agency for International Development, USAID: From the American People" id="492" name="Google Shape;492;p67" title="USAID logo"/>
          <p:cNvPicPr preferRelativeResize="0"/>
          <p:nvPr/>
        </p:nvPicPr>
        <p:blipFill rotWithShape="1">
          <a:blip r:embed="rId3">
            <a:alphaModFix/>
          </a:blip>
          <a:srcRect b="0" l="0" r="0" t="0"/>
          <a:stretch/>
        </p:blipFill>
        <p:spPr>
          <a:xfrm>
            <a:off x="691522" y="514350"/>
            <a:ext cx="1360023" cy="408009"/>
          </a:xfrm>
          <a:prstGeom prst="rect">
            <a:avLst/>
          </a:prstGeom>
          <a:noFill/>
          <a:ln>
            <a:noFill/>
          </a:ln>
          <a:effectLst>
            <a:outerShdw blurRad="254000" rotWithShape="0" algn="tl">
              <a:srgbClr val="000000">
                <a:alpha val="20000"/>
              </a:srgbClr>
            </a:outerShdw>
          </a:effectLst>
        </p:spPr>
      </p:pic>
      <p:sp>
        <p:nvSpPr>
          <p:cNvPr id="493" name="Google Shape;493;p67" title="Photo instructions text box"/>
          <p:cNvSpPr/>
          <p:nvPr/>
        </p:nvSpPr>
        <p:spPr>
          <a:xfrm>
            <a:off x="5159633" y="2735388"/>
            <a:ext cx="3396600" cy="2173500"/>
          </a:xfrm>
          <a:prstGeom prst="roundRect">
            <a:avLst>
              <a:gd fmla="val 4893" name="adj"/>
            </a:avLst>
          </a:prstGeom>
          <a:solidFill>
            <a:schemeClr val="lt1">
              <a:alpha val="80000"/>
            </a:schemeClr>
          </a:solidFill>
          <a:ln cap="flat" cmpd="sng" w="9525">
            <a:solidFill>
              <a:srgbClr val="6C6463"/>
            </a:solidFill>
            <a:prstDash val="solid"/>
            <a:round/>
            <a:headEnd len="sm" w="sm" type="none"/>
            <a:tailEnd len="sm" w="sm" type="none"/>
          </a:ln>
        </p:spPr>
        <p:txBody>
          <a:bodyPr anchorCtr="0" anchor="ctr" bIns="137150" lIns="91425" spcFirstLastPara="1" rIns="182875" wrap="square" tIns="137150">
            <a:noAutofit/>
          </a:bodyPr>
          <a:lstStyle/>
          <a:p>
            <a:pPr indent="0" lvl="0" marL="58737" marR="0" rtl="0" algn="l">
              <a:spcBef>
                <a:spcPts val="0"/>
              </a:spcBef>
              <a:spcAft>
                <a:spcPts val="0"/>
              </a:spcAft>
              <a:buClr>
                <a:schemeClr val="dk1"/>
              </a:buClr>
              <a:buSzPts val="1000"/>
              <a:buFont typeface="Gill Sans"/>
              <a:buNone/>
            </a:pPr>
            <a:r>
              <a:rPr b="0" i="0" lang="en" sz="1000" u="none" cap="none" strike="noStrike">
                <a:solidFill>
                  <a:schemeClr val="dk1"/>
                </a:solidFill>
                <a:latin typeface="Gill Sans"/>
                <a:ea typeface="Gill Sans"/>
                <a:cs typeface="Gill Sans"/>
                <a:sym typeface="Gill Sans"/>
              </a:rPr>
              <a:t>To change the cover photo: </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Click View &gt; Slide Master.</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Right click on this photo &gt; Change Picture… &gt; Choose a Picture &gt; Insert.</a:t>
            </a:r>
            <a:endParaRPr b="0" i="0" sz="1000" u="none" cap="none" strike="noStrike">
              <a:solidFill>
                <a:schemeClr val="dk1"/>
              </a:solidFill>
              <a:latin typeface="Gill Sans"/>
              <a:ea typeface="Gill Sans"/>
              <a:cs typeface="Gill Sans"/>
              <a:sym typeface="Gill Sans"/>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Click on Picture Tools tab &gt; Crop &gt; drag straight cropping handles to inside edges of white frame. To resize the photo while locking its aspect ratio, hold the Shift key and drag the photo’s round corner handle. Use the mouse to drag the photo to the desired position in the shape. Right-click and choose Format Picture to add alt text. When finished, click outside the photo.</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Add photo credit to the text box at top right of page.</a:t>
            </a:r>
            <a:endParaRPr/>
          </a:p>
          <a:p>
            <a:pPr indent="-112712" lvl="0" marL="171450" marR="0" rtl="0" algn="l">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Delete this instruction text box.</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Dark Red">
  <p:cSld name="Cover - Full Dark Red">
    <p:bg>
      <p:bgPr>
        <a:solidFill>
          <a:schemeClr val="dk2"/>
        </a:solidFill>
      </p:bgPr>
    </p:bg>
    <p:spTree>
      <p:nvGrpSpPr>
        <p:cNvPr id="494" name="Shape 494"/>
        <p:cNvGrpSpPr/>
        <p:nvPr/>
      </p:nvGrpSpPr>
      <p:grpSpPr>
        <a:xfrm>
          <a:off x="0" y="0"/>
          <a:ext cx="0" cy="0"/>
          <a:chOff x="0" y="0"/>
          <a:chExt cx="0" cy="0"/>
        </a:xfrm>
      </p:grpSpPr>
      <p:sp>
        <p:nvSpPr>
          <p:cNvPr id="495" name="Google Shape;495;p68"/>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6" name="Google Shape;496;p68"/>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97" name="Google Shape;497;p68"/>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98" name="Google Shape;498;p68"/>
          <p:cNvSpPr txBox="1"/>
          <p:nvPr>
            <p:ph type="ctrTitle"/>
          </p:nvPr>
        </p:nvSpPr>
        <p:spPr>
          <a:xfrm>
            <a:off x="685800" y="1600200"/>
            <a:ext cx="5486400" cy="12003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rgbClr val="FFFFFF"/>
              </a:buClr>
              <a:buSzPts val="3200"/>
              <a:buFont typeface="Gill Sans"/>
              <a:buNone/>
              <a:defRPr sz="32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9" name="Google Shape;499;p68"/>
          <p:cNvSpPr txBox="1"/>
          <p:nvPr>
            <p:ph idx="1" type="subTitle"/>
          </p:nvPr>
        </p:nvSpPr>
        <p:spPr>
          <a:xfrm>
            <a:off x="685800" y="3086100"/>
            <a:ext cx="3429000" cy="12003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rgbClr val="FFFFFF"/>
              </a:buClr>
              <a:buSzPts val="1800"/>
              <a:buNone/>
              <a:defRPr sz="1800">
                <a:solidFill>
                  <a:srgbClr val="FFFFFF"/>
                </a:solidFill>
              </a:defRPr>
            </a:lvl1pPr>
            <a:lvl2pPr lvl="1" rtl="0" algn="ctr">
              <a:spcBef>
                <a:spcPts val="1200"/>
              </a:spcBef>
              <a:spcAft>
                <a:spcPts val="0"/>
              </a:spcAft>
              <a:buClr>
                <a:schemeClr val="lt1"/>
              </a:buClr>
              <a:buSzPts val="2000"/>
              <a:buNone/>
              <a:defRPr>
                <a:solidFill>
                  <a:schemeClr val="lt1"/>
                </a:solidFill>
              </a:defRPr>
            </a:lvl2pPr>
            <a:lvl3pPr lvl="2" rtl="0" algn="ctr">
              <a:spcBef>
                <a:spcPts val="1200"/>
              </a:spcBef>
              <a:spcAft>
                <a:spcPts val="0"/>
              </a:spcAft>
              <a:buClr>
                <a:schemeClr val="lt1"/>
              </a:buClr>
              <a:buSzPts val="1800"/>
              <a:buNone/>
              <a:defRPr>
                <a:solidFill>
                  <a:schemeClr val="lt1"/>
                </a:solidFill>
              </a:defRPr>
            </a:lvl3pPr>
            <a:lvl4pPr lvl="3" rtl="0" algn="ctr">
              <a:spcBef>
                <a:spcPts val="320"/>
              </a:spcBef>
              <a:spcAft>
                <a:spcPts val="0"/>
              </a:spcAft>
              <a:buClr>
                <a:schemeClr val="lt1"/>
              </a:buClr>
              <a:buSzPts val="1600"/>
              <a:buNone/>
              <a:defRPr>
                <a:solidFill>
                  <a:schemeClr val="lt1"/>
                </a:solidFill>
              </a:defRPr>
            </a:lvl4pPr>
            <a:lvl5pPr lvl="4" rtl="0" algn="ctr">
              <a:spcBef>
                <a:spcPts val="280"/>
              </a:spcBef>
              <a:spcAft>
                <a:spcPts val="0"/>
              </a:spcAft>
              <a:buClr>
                <a:schemeClr val="lt1"/>
              </a:buClr>
              <a:buSzPts val="1400"/>
              <a:buNone/>
              <a:defRPr>
                <a:solidFill>
                  <a:schemeClr val="lt1"/>
                </a:solidFill>
              </a:defRPr>
            </a:lvl5pPr>
            <a:lvl6pPr lvl="5" rtl="0" algn="ctr">
              <a:spcBef>
                <a:spcPts val="4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cxnSp>
        <p:nvCxnSpPr>
          <p:cNvPr id="500" name="Google Shape;500;p68"/>
          <p:cNvCxnSpPr/>
          <p:nvPr/>
        </p:nvCxnSpPr>
        <p:spPr>
          <a:xfrm>
            <a:off x="762000" y="2914650"/>
            <a:ext cx="320100" cy="0"/>
          </a:xfrm>
          <a:prstGeom prst="straightConnector1">
            <a:avLst/>
          </a:prstGeom>
          <a:noFill/>
          <a:ln cap="flat" cmpd="sng" w="19050">
            <a:solidFill>
              <a:schemeClr val="lt1"/>
            </a:solidFill>
            <a:prstDash val="solid"/>
            <a:round/>
            <a:headEnd len="sm" w="sm" type="none"/>
            <a:tailEnd len="sm" w="sm" type="none"/>
          </a:ln>
        </p:spPr>
      </p:cxnSp>
      <p:pic>
        <p:nvPicPr>
          <p:cNvPr descr="USAID handshake seal and the text, United States Agency for International Development, USAID: From the American People" id="501" name="Google Shape;501;p68" title="USAID logo"/>
          <p:cNvPicPr preferRelativeResize="0"/>
          <p:nvPr/>
        </p:nvPicPr>
        <p:blipFill rotWithShape="1">
          <a:blip r:embed="rId2">
            <a:alphaModFix/>
          </a:blip>
          <a:srcRect b="0" l="0" r="0" t="0"/>
          <a:stretch/>
        </p:blipFill>
        <p:spPr>
          <a:xfrm>
            <a:off x="691522" y="514350"/>
            <a:ext cx="1360023" cy="408009"/>
          </a:xfrm>
          <a:prstGeom prst="rect">
            <a:avLst/>
          </a:prstGeom>
          <a:noFill/>
          <a:ln>
            <a:noFill/>
          </a:ln>
          <a:effectLst>
            <a:outerShdw blurRad="254000" rotWithShape="0" algn="tl">
              <a:srgbClr val="000000">
                <a:alpha val="20000"/>
              </a:srgbClr>
            </a:outerShdw>
          </a:effectLst>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Dark Red">
  <p:cSld name="Divider - Full Dark Red">
    <p:bg>
      <p:bgPr>
        <a:solidFill>
          <a:schemeClr val="dk2"/>
        </a:solidFill>
      </p:bgPr>
    </p:bg>
    <p:spTree>
      <p:nvGrpSpPr>
        <p:cNvPr id="502" name="Shape 502"/>
        <p:cNvGrpSpPr/>
        <p:nvPr/>
      </p:nvGrpSpPr>
      <p:grpSpPr>
        <a:xfrm>
          <a:off x="0" y="0"/>
          <a:ext cx="0" cy="0"/>
          <a:chOff x="0" y="0"/>
          <a:chExt cx="0" cy="0"/>
        </a:xfrm>
      </p:grpSpPr>
      <p:sp>
        <p:nvSpPr>
          <p:cNvPr id="503" name="Google Shape;503;p69"/>
          <p:cNvSpPr txBox="1"/>
          <p:nvPr>
            <p:ph type="title"/>
          </p:nvPr>
        </p:nvSpPr>
        <p:spPr>
          <a:xfrm>
            <a:off x="1143000" y="620837"/>
            <a:ext cx="5486400" cy="807900"/>
          </a:xfrm>
          <a:prstGeom prst="rect">
            <a:avLst/>
          </a:prstGeom>
          <a:noFill/>
          <a:ln>
            <a:noFill/>
          </a:ln>
        </p:spPr>
        <p:txBody>
          <a:bodyPr anchorCtr="0" anchor="t" bIns="45700" lIns="91425" spcFirstLastPara="1" rIns="91425" wrap="square" tIns="45700">
            <a:spAutoFit/>
          </a:bodyPr>
          <a:lstStyle>
            <a:lvl1pPr lvl="0" rtl="0" algn="l">
              <a:spcBef>
                <a:spcPts val="0"/>
              </a:spcBef>
              <a:spcAft>
                <a:spcPts val="0"/>
              </a:spcAft>
              <a:buClr>
                <a:srgbClr val="FFFFFF"/>
              </a:buClr>
              <a:buSzPts val="3200"/>
              <a:buFont typeface="Gill Sans"/>
              <a:buNone/>
              <a:defRPr sz="32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4" name="Google Shape;504;p69"/>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5" name="Google Shape;505;p69"/>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6" name="Google Shape;506;p69"/>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descr="USAID handshake seal and the text, United States Agency for International Development, USAID: From the American People" id="507" name="Google Shape;507;p69" title="USAID logo"/>
          <p:cNvPicPr preferRelativeResize="0"/>
          <p:nvPr/>
        </p:nvPicPr>
        <p:blipFill rotWithShape="1">
          <a:blip r:embed="rId2">
            <a:alphaModFix/>
          </a:blip>
          <a:srcRect b="0" l="0" r="0" t="0"/>
          <a:stretch/>
        </p:blipFill>
        <p:spPr>
          <a:xfrm>
            <a:off x="692285" y="4457700"/>
            <a:ext cx="1142998" cy="342901"/>
          </a:xfrm>
          <a:prstGeom prst="rect">
            <a:avLst/>
          </a:prstGeom>
          <a:noFill/>
          <a:ln>
            <a:noFill/>
          </a:ln>
        </p:spPr>
      </p:pic>
      <p:cxnSp>
        <p:nvCxnSpPr>
          <p:cNvPr id="508" name="Google Shape;508;p69"/>
          <p:cNvCxnSpPr/>
          <p:nvPr/>
        </p:nvCxnSpPr>
        <p:spPr>
          <a:xfrm>
            <a:off x="746760" y="742950"/>
            <a:ext cx="3201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1 Content">
  <p:cSld name="Dark Red/Gray 1 Content">
    <p:bg>
      <p:bgPr>
        <a:solidFill>
          <a:srgbClr val="FBFBFB">
            <a:alpha val="40000"/>
          </a:srgbClr>
        </a:solidFill>
      </p:bgPr>
    </p:bg>
    <p:spTree>
      <p:nvGrpSpPr>
        <p:cNvPr id="509" name="Shape 509"/>
        <p:cNvGrpSpPr/>
        <p:nvPr/>
      </p:nvGrpSpPr>
      <p:grpSpPr>
        <a:xfrm>
          <a:off x="0" y="0"/>
          <a:ext cx="0" cy="0"/>
          <a:chOff x="0" y="0"/>
          <a:chExt cx="0" cy="0"/>
        </a:xfrm>
      </p:grpSpPr>
      <p:sp>
        <p:nvSpPr>
          <p:cNvPr id="510" name="Google Shape;510;p70"/>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a:solidFill>
                  <a:schemeClr val="dk1"/>
                </a:solidFill>
              </a:defRPr>
            </a:lvl1pPr>
            <a:lvl2pPr indent="-355600" lvl="1" marL="914400" rtl="0" algn="l">
              <a:spcBef>
                <a:spcPts val="1200"/>
              </a:spcBef>
              <a:spcAft>
                <a:spcPts val="0"/>
              </a:spcAft>
              <a:buClr>
                <a:schemeClr val="dk1"/>
              </a:buClr>
              <a:buSzPts val="2000"/>
              <a:buChar char="–"/>
              <a:defRPr>
                <a:solidFill>
                  <a:schemeClr val="dk1"/>
                </a:solidFill>
              </a:defRPr>
            </a:lvl2pPr>
            <a:lvl3pPr indent="-342900" lvl="2" marL="1371600" rtl="0" algn="l">
              <a:spcBef>
                <a:spcPts val="1200"/>
              </a:spcBef>
              <a:spcAft>
                <a:spcPts val="0"/>
              </a:spcAft>
              <a:buClr>
                <a:srgbClr val="6C6463"/>
              </a:buClr>
              <a:buSzPts val="1800"/>
              <a:buChar char="•"/>
              <a:defRPr/>
            </a:lvl3pPr>
            <a:lvl4pPr indent="-342900" lvl="3" marL="1828800" rtl="0" algn="l">
              <a:spcBef>
                <a:spcPts val="360"/>
              </a:spcBef>
              <a:spcAft>
                <a:spcPts val="0"/>
              </a:spcAft>
              <a:buClr>
                <a:srgbClr val="6C6463"/>
              </a:buClr>
              <a:buSzPts val="1800"/>
              <a:buChar char="–"/>
              <a:defRPr/>
            </a:lvl4pPr>
            <a:lvl5pPr indent="-342900" lvl="4" marL="2286000" rtl="0" algn="l">
              <a:spcBef>
                <a:spcPts val="360"/>
              </a:spcBef>
              <a:spcAft>
                <a:spcPts val="0"/>
              </a:spcAft>
              <a:buClr>
                <a:srgbClr val="6C6463"/>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11" name="Google Shape;511;p70"/>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2" name="Google Shape;512;p70"/>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3" name="Google Shape;513;p70"/>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14" name="Google Shape;514;p70"/>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2 Content">
  <p:cSld name="Dark Red/Gray 2 Content">
    <p:bg>
      <p:bgPr>
        <a:solidFill>
          <a:srgbClr val="FBFBFB">
            <a:alpha val="40000"/>
          </a:srgbClr>
        </a:solidFill>
      </p:bgPr>
    </p:bg>
    <p:spTree>
      <p:nvGrpSpPr>
        <p:cNvPr id="515" name="Shape 515"/>
        <p:cNvGrpSpPr/>
        <p:nvPr/>
      </p:nvGrpSpPr>
      <p:grpSpPr>
        <a:xfrm>
          <a:off x="0" y="0"/>
          <a:ext cx="0" cy="0"/>
          <a:chOff x="0" y="0"/>
          <a:chExt cx="0" cy="0"/>
        </a:xfrm>
      </p:grpSpPr>
      <p:sp>
        <p:nvSpPr>
          <p:cNvPr id="516" name="Google Shape;516;p71"/>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17" name="Google Shape;517;p71"/>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18" name="Google Shape;518;p71"/>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19" name="Google Shape;519;p71"/>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0" name="Google Shape;520;p71"/>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21" name="Google Shape;521;p71"/>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3 Content">
  <p:cSld name="Dark Red/Gray 3 Content">
    <p:bg>
      <p:bgPr>
        <a:solidFill>
          <a:srgbClr val="FBFBFB">
            <a:alpha val="40000"/>
          </a:srgbClr>
        </a:solidFill>
      </p:bgPr>
    </p:bg>
    <p:spTree>
      <p:nvGrpSpPr>
        <p:cNvPr id="522" name="Shape 522"/>
        <p:cNvGrpSpPr/>
        <p:nvPr/>
      </p:nvGrpSpPr>
      <p:grpSpPr>
        <a:xfrm>
          <a:off x="0" y="0"/>
          <a:ext cx="0" cy="0"/>
          <a:chOff x="0" y="0"/>
          <a:chExt cx="0" cy="0"/>
        </a:xfrm>
      </p:grpSpPr>
      <p:sp>
        <p:nvSpPr>
          <p:cNvPr id="523" name="Google Shape;523;p72"/>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24" name="Google Shape;524;p72"/>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25" name="Google Shape;525;p72"/>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6" name="Google Shape;526;p72"/>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7" name="Google Shape;527;p72"/>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28" name="Google Shape;528;p72"/>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9" name="Google Shape;529;p72"/>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1 Content + Bottom Photo">
  <p:cSld name="Dark Red/Gray 1 Content + Bottom Photo">
    <p:bg>
      <p:bgPr>
        <a:solidFill>
          <a:srgbClr val="FBFBFB">
            <a:alpha val="40000"/>
          </a:srgbClr>
        </a:solidFill>
      </p:bgPr>
    </p:bg>
    <p:spTree>
      <p:nvGrpSpPr>
        <p:cNvPr id="530" name="Shape 530"/>
        <p:cNvGrpSpPr/>
        <p:nvPr/>
      </p:nvGrpSpPr>
      <p:grpSpPr>
        <a:xfrm>
          <a:off x="0" y="0"/>
          <a:ext cx="0" cy="0"/>
          <a:chOff x="0" y="0"/>
          <a:chExt cx="0" cy="0"/>
        </a:xfrm>
      </p:grpSpPr>
      <p:sp>
        <p:nvSpPr>
          <p:cNvPr id="531" name="Google Shape;531;p73"/>
          <p:cNvSpPr/>
          <p:nvPr>
            <p:ph idx="2" type="pic"/>
          </p:nvPr>
        </p:nvSpPr>
        <p:spPr>
          <a:xfrm>
            <a:off x="152400" y="2571750"/>
            <a:ext cx="8839200" cy="2457600"/>
          </a:xfrm>
          <a:prstGeom prst="rect">
            <a:avLst/>
          </a:prstGeom>
          <a:solidFill>
            <a:schemeClr val="lt1"/>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532" name="Google Shape;532;p73"/>
          <p:cNvSpPr txBox="1"/>
          <p:nvPr>
            <p:ph idx="1" type="body"/>
          </p:nvPr>
        </p:nvSpPr>
        <p:spPr>
          <a:xfrm>
            <a:off x="685800" y="1200150"/>
            <a:ext cx="7772400" cy="12003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a:solidFill>
                  <a:schemeClr val="dk1"/>
                </a:solidFill>
              </a:defRPr>
            </a:lvl1pPr>
            <a:lvl2pPr indent="-355600" lvl="1" marL="914400" rtl="0" algn="l">
              <a:spcBef>
                <a:spcPts val="1200"/>
              </a:spcBef>
              <a:spcAft>
                <a:spcPts val="0"/>
              </a:spcAft>
              <a:buClr>
                <a:schemeClr val="dk1"/>
              </a:buClr>
              <a:buSzPts val="2000"/>
              <a:buChar char="–"/>
              <a:defRPr>
                <a:solidFill>
                  <a:schemeClr val="dk1"/>
                </a:solidFill>
              </a:defRPr>
            </a:lvl2pPr>
            <a:lvl3pPr indent="-342900" lvl="2" marL="1371600" rtl="0" algn="l">
              <a:spcBef>
                <a:spcPts val="1200"/>
              </a:spcBef>
              <a:spcAft>
                <a:spcPts val="0"/>
              </a:spcAft>
              <a:buClr>
                <a:srgbClr val="6C6463"/>
              </a:buClr>
              <a:buSzPts val="1800"/>
              <a:buChar char="•"/>
              <a:defRPr>
                <a:solidFill>
                  <a:srgbClr val="6C6463"/>
                </a:solidFill>
              </a:defRPr>
            </a:lvl3pPr>
            <a:lvl4pPr indent="-330200" lvl="3" marL="1828800" rtl="0" algn="l">
              <a:spcBef>
                <a:spcPts val="320"/>
              </a:spcBef>
              <a:spcAft>
                <a:spcPts val="0"/>
              </a:spcAft>
              <a:buClr>
                <a:srgbClr val="6C6463"/>
              </a:buClr>
              <a:buSzPts val="1600"/>
              <a:buChar char="–"/>
              <a:defRPr>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33" name="Google Shape;533;p73"/>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4" name="Google Shape;534;p73"/>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5" name="Google Shape;535;p73"/>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36" name="Google Shape;536;p73"/>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7" name="Google Shape;537;p73"/>
          <p:cNvSpPr txBox="1"/>
          <p:nvPr>
            <p:ph idx="3" type="body"/>
          </p:nvPr>
        </p:nvSpPr>
        <p:spPr>
          <a:xfrm rot="-5400000">
            <a:off x="7870634" y="350804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1 Content + Right Photo">
  <p:cSld name="Dark Red/Gray 1 Content + Right Photo">
    <p:bg>
      <p:bgPr>
        <a:solidFill>
          <a:srgbClr val="FBFBFB">
            <a:alpha val="40000"/>
          </a:srgbClr>
        </a:solidFill>
      </p:bgPr>
    </p:bg>
    <p:spTree>
      <p:nvGrpSpPr>
        <p:cNvPr id="538" name="Shape 538"/>
        <p:cNvGrpSpPr/>
        <p:nvPr/>
      </p:nvGrpSpPr>
      <p:grpSpPr>
        <a:xfrm>
          <a:off x="0" y="0"/>
          <a:ext cx="0" cy="0"/>
          <a:chOff x="0" y="0"/>
          <a:chExt cx="0" cy="0"/>
        </a:xfrm>
      </p:grpSpPr>
      <p:sp>
        <p:nvSpPr>
          <p:cNvPr id="539" name="Google Shape;539;p74"/>
          <p:cNvSpPr/>
          <p:nvPr>
            <p:ph idx="2" type="pic"/>
          </p:nvPr>
        </p:nvSpPr>
        <p:spPr>
          <a:xfrm>
            <a:off x="4572000" y="114300"/>
            <a:ext cx="4419600" cy="49149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540" name="Google Shape;540;p74"/>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1" name="Google Shape;541;p74"/>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42" name="Google Shape;542;p74"/>
          <p:cNvSpPr txBox="1"/>
          <p:nvPr>
            <p:ph idx="1" type="body"/>
          </p:nvPr>
        </p:nvSpPr>
        <p:spPr>
          <a:xfrm>
            <a:off x="685800" y="1543051"/>
            <a:ext cx="3657600" cy="30861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chemeClr val="dk1"/>
              </a:buClr>
              <a:buSzPts val="2000"/>
              <a:buChar char="•"/>
              <a:defRPr sz="2000">
                <a:solidFill>
                  <a:schemeClr val="dk1"/>
                </a:solidFill>
              </a:defRPr>
            </a:lvl1pPr>
            <a:lvl2pPr indent="-342900" lvl="1" marL="914400" rtl="0" algn="l">
              <a:spcBef>
                <a:spcPts val="1200"/>
              </a:spcBef>
              <a:spcAft>
                <a:spcPts val="0"/>
              </a:spcAft>
              <a:buClr>
                <a:schemeClr val="dk1"/>
              </a:buClr>
              <a:buSzPts val="1800"/>
              <a:buChar char="–"/>
              <a:defRPr sz="1800">
                <a:solidFill>
                  <a:schemeClr val="dk1"/>
                </a:solidFill>
              </a:defRPr>
            </a:lvl2pPr>
            <a:lvl3pPr indent="-330200" lvl="2" marL="1371600" rtl="0" algn="l">
              <a:spcBef>
                <a:spcPts val="1200"/>
              </a:spcBef>
              <a:spcAft>
                <a:spcPts val="0"/>
              </a:spcAft>
              <a:buClr>
                <a:schemeClr val="dk1"/>
              </a:buClr>
              <a:buSzPts val="1600"/>
              <a:buChar char="•"/>
              <a:defRPr sz="1600">
                <a:solidFill>
                  <a:schemeClr val="dk1"/>
                </a:solidFill>
              </a:defRPr>
            </a:lvl3pPr>
            <a:lvl4pPr indent="-317500" lvl="3" marL="1828800" rtl="0" algn="l">
              <a:spcBef>
                <a:spcPts val="280"/>
              </a:spcBef>
              <a:spcAft>
                <a:spcPts val="0"/>
              </a:spcAft>
              <a:buClr>
                <a:schemeClr val="dk1"/>
              </a:buClr>
              <a:buSzPts val="1400"/>
              <a:buChar char="–"/>
              <a:defRPr sz="1400">
                <a:solidFill>
                  <a:schemeClr val="dk1"/>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43" name="Google Shape;543;p74"/>
          <p:cNvSpPr txBox="1"/>
          <p:nvPr>
            <p:ph type="title"/>
          </p:nvPr>
        </p:nvSpPr>
        <p:spPr>
          <a:xfrm>
            <a:off x="685800" y="632989"/>
            <a:ext cx="3657300" cy="7155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4" name="Google Shape;544;p74"/>
          <p:cNvSpPr txBox="1"/>
          <p:nvPr>
            <p:ph idx="3"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Gray Title Only">
  <p:cSld name="Dark Red/Gray Title Only">
    <p:bg>
      <p:bgPr>
        <a:solidFill>
          <a:srgbClr val="FBFBFB">
            <a:alpha val="40000"/>
          </a:srgbClr>
        </a:solidFill>
      </p:bgPr>
    </p:bg>
    <p:spTree>
      <p:nvGrpSpPr>
        <p:cNvPr id="545" name="Shape 545"/>
        <p:cNvGrpSpPr/>
        <p:nvPr/>
      </p:nvGrpSpPr>
      <p:grpSpPr>
        <a:xfrm>
          <a:off x="0" y="0"/>
          <a:ext cx="0" cy="0"/>
          <a:chOff x="0" y="0"/>
          <a:chExt cx="0" cy="0"/>
        </a:xfrm>
      </p:grpSpPr>
      <p:sp>
        <p:nvSpPr>
          <p:cNvPr id="546" name="Google Shape;546;p75"/>
          <p:cNvSpPr/>
          <p:nvPr>
            <p:ph idx="2" type="pic"/>
          </p:nvPr>
        </p:nvSpPr>
        <p:spPr>
          <a:xfrm>
            <a:off x="152400" y="114300"/>
            <a:ext cx="4419600" cy="49149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547" name="Google Shape;547;p75"/>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chemeClr val="lt1"/>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8" name="Google Shape;548;p75"/>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49" name="Google Shape;549;p75"/>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50" name="Google Shape;550;p75"/>
          <p:cNvSpPr txBox="1"/>
          <p:nvPr>
            <p:ph type="title"/>
          </p:nvPr>
        </p:nvSpPr>
        <p:spPr>
          <a:xfrm>
            <a:off x="4877104" y="2228850"/>
            <a:ext cx="3885900" cy="7155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1 Content">
  <p:cSld name="Dark Red/White 1 Content">
    <p:bg>
      <p:bgPr>
        <a:solidFill>
          <a:schemeClr val="lt1"/>
        </a:solidFill>
      </p:bgPr>
    </p:bg>
    <p:spTree>
      <p:nvGrpSpPr>
        <p:cNvPr id="551" name="Shape 551"/>
        <p:cNvGrpSpPr/>
        <p:nvPr/>
      </p:nvGrpSpPr>
      <p:grpSpPr>
        <a:xfrm>
          <a:off x="0" y="0"/>
          <a:ext cx="0" cy="0"/>
          <a:chOff x="0" y="0"/>
          <a:chExt cx="0" cy="0"/>
        </a:xfrm>
      </p:grpSpPr>
      <p:sp>
        <p:nvSpPr>
          <p:cNvPr id="552" name="Google Shape;552;p76"/>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rmAutofit/>
          </a:bodyPr>
          <a:lstStyle>
            <a:lvl1pPr indent="-342900" lvl="0" marL="457200" rtl="0" algn="l">
              <a:spcBef>
                <a:spcPts val="0"/>
              </a:spcBef>
              <a:spcAft>
                <a:spcPts val="0"/>
              </a:spcAft>
              <a:buClr>
                <a:srgbClr val="635C5B"/>
              </a:buClr>
              <a:buSzPts val="1800"/>
              <a:buChar char="•"/>
              <a:defRPr/>
            </a:lvl1pPr>
            <a:lvl2pPr indent="-342900" lvl="1" marL="914400" rtl="0" algn="l">
              <a:spcBef>
                <a:spcPts val="1200"/>
              </a:spcBef>
              <a:spcAft>
                <a:spcPts val="0"/>
              </a:spcAft>
              <a:buClr>
                <a:srgbClr val="635C5B"/>
              </a:buClr>
              <a:buSzPts val="1800"/>
              <a:buChar char="–"/>
              <a:defRPr/>
            </a:lvl2pPr>
            <a:lvl3pPr indent="-342900" lvl="2" marL="1371600" rtl="0" algn="l">
              <a:spcBef>
                <a:spcPts val="1200"/>
              </a:spcBef>
              <a:spcAft>
                <a:spcPts val="0"/>
              </a:spcAft>
              <a:buClr>
                <a:srgbClr val="6C6463"/>
              </a:buClr>
              <a:buSzPts val="1800"/>
              <a:buChar char="•"/>
              <a:defRPr/>
            </a:lvl3pPr>
            <a:lvl4pPr indent="-342900" lvl="3" marL="1828800" rtl="0" algn="l">
              <a:spcBef>
                <a:spcPts val="360"/>
              </a:spcBef>
              <a:spcAft>
                <a:spcPts val="0"/>
              </a:spcAft>
              <a:buClr>
                <a:srgbClr val="6C6463"/>
              </a:buClr>
              <a:buSzPts val="1800"/>
              <a:buChar char="–"/>
              <a:defRPr/>
            </a:lvl4pPr>
            <a:lvl5pPr indent="-342900" lvl="4" marL="2286000" rtl="0" algn="l">
              <a:spcBef>
                <a:spcPts val="360"/>
              </a:spcBef>
              <a:spcAft>
                <a:spcPts val="0"/>
              </a:spcAft>
              <a:buClr>
                <a:srgbClr val="6C6463"/>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53" name="Google Shape;553;p76"/>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4" name="Google Shape;554;p76"/>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5" name="Google Shape;555;p76"/>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56" name="Google Shape;556;p76"/>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2 Content">
  <p:cSld name="Dark Red/White 2 Content">
    <p:bg>
      <p:bgPr>
        <a:solidFill>
          <a:schemeClr val="lt1"/>
        </a:solidFill>
      </p:bgPr>
    </p:bg>
    <p:spTree>
      <p:nvGrpSpPr>
        <p:cNvPr id="557" name="Shape 557"/>
        <p:cNvGrpSpPr/>
        <p:nvPr/>
      </p:nvGrpSpPr>
      <p:grpSpPr>
        <a:xfrm>
          <a:off x="0" y="0"/>
          <a:ext cx="0" cy="0"/>
          <a:chOff x="0" y="0"/>
          <a:chExt cx="0" cy="0"/>
        </a:xfrm>
      </p:grpSpPr>
      <p:sp>
        <p:nvSpPr>
          <p:cNvPr id="558" name="Google Shape;558;p77"/>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rgbClr val="6C6463"/>
              </a:buClr>
              <a:buSzPts val="2000"/>
              <a:buChar char="•"/>
              <a:defRPr sz="2000">
                <a:solidFill>
                  <a:srgbClr val="6C6463"/>
                </a:solidFill>
              </a:defRPr>
            </a:lvl1pPr>
            <a:lvl2pPr indent="-342900" lvl="1" marL="914400" rtl="0" algn="l">
              <a:spcBef>
                <a:spcPts val="1200"/>
              </a:spcBef>
              <a:spcAft>
                <a:spcPts val="0"/>
              </a:spcAft>
              <a:buClr>
                <a:srgbClr val="6C6463"/>
              </a:buClr>
              <a:buSzPts val="1800"/>
              <a:buChar char="–"/>
              <a:defRPr sz="1800">
                <a:solidFill>
                  <a:srgbClr val="6C6463"/>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59" name="Google Shape;559;p77"/>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rgbClr val="6C6463"/>
              </a:buClr>
              <a:buSzPts val="2000"/>
              <a:buChar char="•"/>
              <a:defRPr sz="2000">
                <a:solidFill>
                  <a:srgbClr val="6C6463"/>
                </a:solidFill>
              </a:defRPr>
            </a:lvl1pPr>
            <a:lvl2pPr indent="-342900" lvl="1" marL="914400" rtl="0" algn="l">
              <a:spcBef>
                <a:spcPts val="1200"/>
              </a:spcBef>
              <a:spcAft>
                <a:spcPts val="0"/>
              </a:spcAft>
              <a:buClr>
                <a:srgbClr val="6C6463"/>
              </a:buClr>
              <a:buSzPts val="1800"/>
              <a:buChar char="–"/>
              <a:defRPr sz="1800">
                <a:solidFill>
                  <a:srgbClr val="6C6463"/>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6C6463"/>
              </a:buClr>
              <a:buSzPts val="1600"/>
              <a:buChar char="»"/>
              <a:defRPr sz="1600">
                <a:solidFill>
                  <a:srgbClr val="6C6463"/>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60" name="Google Shape;560;p77"/>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1" name="Google Shape;561;p77"/>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2" name="Google Shape;562;p77"/>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63" name="Google Shape;563;p77"/>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3 Content">
  <p:cSld name="Dark Red/White 3 Content">
    <p:bg>
      <p:bgPr>
        <a:solidFill>
          <a:schemeClr val="lt1"/>
        </a:solidFill>
      </p:bgPr>
    </p:bg>
    <p:spTree>
      <p:nvGrpSpPr>
        <p:cNvPr id="564" name="Shape 564"/>
        <p:cNvGrpSpPr/>
        <p:nvPr/>
      </p:nvGrpSpPr>
      <p:grpSpPr>
        <a:xfrm>
          <a:off x="0" y="0"/>
          <a:ext cx="0" cy="0"/>
          <a:chOff x="0" y="0"/>
          <a:chExt cx="0" cy="0"/>
        </a:xfrm>
      </p:grpSpPr>
      <p:sp>
        <p:nvSpPr>
          <p:cNvPr id="565" name="Google Shape;565;p78"/>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rgbClr val="6C6463"/>
              </a:buClr>
              <a:buSzPts val="2000"/>
              <a:buChar char="•"/>
              <a:defRPr sz="2000">
                <a:solidFill>
                  <a:srgbClr val="6C6463"/>
                </a:solidFill>
              </a:defRPr>
            </a:lvl1pPr>
            <a:lvl2pPr indent="-342900" lvl="1" marL="914400" rtl="0" algn="l">
              <a:spcBef>
                <a:spcPts val="1200"/>
              </a:spcBef>
              <a:spcAft>
                <a:spcPts val="0"/>
              </a:spcAft>
              <a:buClr>
                <a:srgbClr val="6C6463"/>
              </a:buClr>
              <a:buSzPts val="1800"/>
              <a:buChar char="–"/>
              <a:defRPr sz="1800">
                <a:solidFill>
                  <a:srgbClr val="6C6463"/>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66" name="Google Shape;566;p78"/>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rgbClr val="6C6463"/>
              </a:buClr>
              <a:buSzPts val="2000"/>
              <a:buChar char="•"/>
              <a:defRPr sz="2000">
                <a:solidFill>
                  <a:srgbClr val="6C6463"/>
                </a:solidFill>
              </a:defRPr>
            </a:lvl1pPr>
            <a:lvl2pPr indent="-342900" lvl="1" marL="914400" rtl="0" algn="l">
              <a:spcBef>
                <a:spcPts val="1200"/>
              </a:spcBef>
              <a:spcAft>
                <a:spcPts val="0"/>
              </a:spcAft>
              <a:buClr>
                <a:srgbClr val="6C6463"/>
              </a:buClr>
              <a:buSzPts val="1800"/>
              <a:buChar char="–"/>
              <a:defRPr sz="1800">
                <a:solidFill>
                  <a:srgbClr val="6C6463"/>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567" name="Google Shape;567;p78"/>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8" name="Google Shape;568;p78"/>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6C6463"/>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9" name="Google Shape;569;p78"/>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70" name="Google Shape;570;p78"/>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1" name="Google Shape;571;p78"/>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rgbClr val="6C6463"/>
              </a:buClr>
              <a:buSzPts val="2000"/>
              <a:buChar char="•"/>
              <a:defRPr sz="2000">
                <a:solidFill>
                  <a:srgbClr val="6C6463"/>
                </a:solidFill>
              </a:defRPr>
            </a:lvl1pPr>
            <a:lvl2pPr indent="-342900" lvl="1" marL="914400" rtl="0" algn="l">
              <a:spcBef>
                <a:spcPts val="1200"/>
              </a:spcBef>
              <a:spcAft>
                <a:spcPts val="0"/>
              </a:spcAft>
              <a:buClr>
                <a:srgbClr val="6C6463"/>
              </a:buClr>
              <a:buSzPts val="1800"/>
              <a:buChar char="–"/>
              <a:defRPr sz="1800">
                <a:solidFill>
                  <a:srgbClr val="6C6463"/>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30200" lvl="4" marL="2286000" rtl="0" algn="l">
              <a:spcBef>
                <a:spcPts val="320"/>
              </a:spcBef>
              <a:spcAft>
                <a:spcPts val="0"/>
              </a:spcAft>
              <a:buClr>
                <a:srgbClr val="FFFFFF"/>
              </a:buClr>
              <a:buSzPts val="1600"/>
              <a:buChar char="»"/>
              <a:defRPr sz="1600">
                <a:solidFill>
                  <a:srgbClr val="FFFFFF"/>
                </a:solidFill>
              </a:defRPr>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1 Content + Bottom Photo">
  <p:cSld name="Dark Red/White 1 Content + Bottom Photo">
    <p:bg>
      <p:bgPr>
        <a:solidFill>
          <a:schemeClr val="lt1"/>
        </a:solidFill>
      </p:bgPr>
    </p:bg>
    <p:spTree>
      <p:nvGrpSpPr>
        <p:cNvPr id="572" name="Shape 572"/>
        <p:cNvGrpSpPr/>
        <p:nvPr/>
      </p:nvGrpSpPr>
      <p:grpSpPr>
        <a:xfrm>
          <a:off x="0" y="0"/>
          <a:ext cx="0" cy="0"/>
          <a:chOff x="0" y="0"/>
          <a:chExt cx="0" cy="0"/>
        </a:xfrm>
      </p:grpSpPr>
      <p:sp>
        <p:nvSpPr>
          <p:cNvPr id="573" name="Google Shape;573;p79"/>
          <p:cNvSpPr/>
          <p:nvPr>
            <p:ph idx="2" type="pic"/>
          </p:nvPr>
        </p:nvSpPr>
        <p:spPr>
          <a:xfrm>
            <a:off x="152400" y="2571750"/>
            <a:ext cx="8839200" cy="2457600"/>
          </a:xfrm>
          <a:prstGeom prst="rect">
            <a:avLst/>
          </a:prstGeom>
          <a:solidFill>
            <a:srgbClr val="E7E7E6">
              <a:alpha val="40000"/>
            </a:srgbClr>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574" name="Google Shape;574;p79"/>
          <p:cNvSpPr txBox="1"/>
          <p:nvPr>
            <p:ph idx="1" type="body"/>
          </p:nvPr>
        </p:nvSpPr>
        <p:spPr>
          <a:xfrm>
            <a:off x="685800" y="1200150"/>
            <a:ext cx="7772400" cy="12003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rgbClr val="6C6463"/>
              </a:buClr>
              <a:buSzPts val="2000"/>
              <a:buChar char="•"/>
              <a:defRPr>
                <a:solidFill>
                  <a:srgbClr val="6C6463"/>
                </a:solidFill>
              </a:defRPr>
            </a:lvl1pPr>
            <a:lvl2pPr indent="-355600" lvl="1" marL="914400" rtl="0" algn="l">
              <a:spcBef>
                <a:spcPts val="1200"/>
              </a:spcBef>
              <a:spcAft>
                <a:spcPts val="0"/>
              </a:spcAft>
              <a:buClr>
                <a:srgbClr val="6C6463"/>
              </a:buClr>
              <a:buSzPts val="2000"/>
              <a:buChar char="–"/>
              <a:defRPr>
                <a:solidFill>
                  <a:srgbClr val="6C6463"/>
                </a:solidFill>
              </a:defRPr>
            </a:lvl2pPr>
            <a:lvl3pPr indent="-342900" lvl="2" marL="1371600" rtl="0" algn="l">
              <a:spcBef>
                <a:spcPts val="1200"/>
              </a:spcBef>
              <a:spcAft>
                <a:spcPts val="0"/>
              </a:spcAft>
              <a:buClr>
                <a:srgbClr val="6C6463"/>
              </a:buClr>
              <a:buSzPts val="1800"/>
              <a:buChar char="•"/>
              <a:defRPr>
                <a:solidFill>
                  <a:srgbClr val="6C6463"/>
                </a:solidFill>
              </a:defRPr>
            </a:lvl3pPr>
            <a:lvl4pPr indent="-330200" lvl="3" marL="1828800" rtl="0" algn="l">
              <a:spcBef>
                <a:spcPts val="320"/>
              </a:spcBef>
              <a:spcAft>
                <a:spcPts val="0"/>
              </a:spcAft>
              <a:buClr>
                <a:srgbClr val="6C6463"/>
              </a:buClr>
              <a:buSzPts val="1600"/>
              <a:buChar char="–"/>
              <a:defRPr>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75" name="Google Shape;575;p79"/>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6" name="Google Shape;576;p79"/>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7" name="Google Shape;577;p79"/>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78" name="Google Shape;578;p79"/>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9" name="Google Shape;579;p79"/>
          <p:cNvSpPr txBox="1"/>
          <p:nvPr>
            <p:ph idx="3" type="body"/>
          </p:nvPr>
        </p:nvSpPr>
        <p:spPr>
          <a:xfrm rot="-5400000">
            <a:off x="7870634" y="350804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1 Content + Right Photo">
  <p:cSld name="Dark Red/White 1 Content + Right Photo">
    <p:bg>
      <p:bgPr>
        <a:solidFill>
          <a:schemeClr val="lt1"/>
        </a:solidFill>
      </p:bgPr>
    </p:bg>
    <p:spTree>
      <p:nvGrpSpPr>
        <p:cNvPr id="580" name="Shape 580"/>
        <p:cNvGrpSpPr/>
        <p:nvPr/>
      </p:nvGrpSpPr>
      <p:grpSpPr>
        <a:xfrm>
          <a:off x="0" y="0"/>
          <a:ext cx="0" cy="0"/>
          <a:chOff x="0" y="0"/>
          <a:chExt cx="0" cy="0"/>
        </a:xfrm>
      </p:grpSpPr>
      <p:sp>
        <p:nvSpPr>
          <p:cNvPr id="581" name="Google Shape;581;p80"/>
          <p:cNvSpPr/>
          <p:nvPr>
            <p:ph idx="2" type="pic"/>
          </p:nvPr>
        </p:nvSpPr>
        <p:spPr>
          <a:xfrm>
            <a:off x="4572000" y="114300"/>
            <a:ext cx="4419600" cy="4914900"/>
          </a:xfrm>
          <a:prstGeom prst="rect">
            <a:avLst/>
          </a:prstGeom>
          <a:solidFill>
            <a:srgbClr val="E7E7E6">
              <a:alpha val="40000"/>
            </a:srgbClr>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582" name="Google Shape;582;p80"/>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83" name="Google Shape;583;p80"/>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84" name="Google Shape;584;p80"/>
          <p:cNvSpPr txBox="1"/>
          <p:nvPr>
            <p:ph idx="1" type="body"/>
          </p:nvPr>
        </p:nvSpPr>
        <p:spPr>
          <a:xfrm>
            <a:off x="685800" y="1543051"/>
            <a:ext cx="3657600" cy="3086100"/>
          </a:xfrm>
          <a:prstGeom prst="rect">
            <a:avLst/>
          </a:prstGeom>
          <a:noFill/>
          <a:ln>
            <a:noFill/>
          </a:ln>
        </p:spPr>
        <p:txBody>
          <a:bodyPr anchorCtr="0" anchor="t" bIns="45700" lIns="91425" spcFirstLastPara="1" rIns="91425" wrap="square" tIns="45700">
            <a:normAutofit/>
          </a:bodyPr>
          <a:lstStyle>
            <a:lvl1pPr indent="-355600" lvl="0" marL="457200" rtl="0" algn="l">
              <a:spcBef>
                <a:spcPts val="0"/>
              </a:spcBef>
              <a:spcAft>
                <a:spcPts val="0"/>
              </a:spcAft>
              <a:buClr>
                <a:srgbClr val="6C6463"/>
              </a:buClr>
              <a:buSzPts val="2000"/>
              <a:buChar char="•"/>
              <a:defRPr sz="2000">
                <a:solidFill>
                  <a:srgbClr val="6C6463"/>
                </a:solidFill>
              </a:defRPr>
            </a:lvl1pPr>
            <a:lvl2pPr indent="-342900" lvl="1" marL="914400" rtl="0" algn="l">
              <a:spcBef>
                <a:spcPts val="1200"/>
              </a:spcBef>
              <a:spcAft>
                <a:spcPts val="0"/>
              </a:spcAft>
              <a:buClr>
                <a:srgbClr val="6C6463"/>
              </a:buClr>
              <a:buSzPts val="1800"/>
              <a:buChar char="–"/>
              <a:defRPr sz="1800">
                <a:solidFill>
                  <a:srgbClr val="6C6463"/>
                </a:solidFill>
              </a:defRPr>
            </a:lvl2pPr>
            <a:lvl3pPr indent="-330200" lvl="2" marL="1371600" rtl="0" algn="l">
              <a:spcBef>
                <a:spcPts val="1200"/>
              </a:spcBef>
              <a:spcAft>
                <a:spcPts val="0"/>
              </a:spcAft>
              <a:buClr>
                <a:srgbClr val="6C6463"/>
              </a:buClr>
              <a:buSzPts val="1600"/>
              <a:buChar char="•"/>
              <a:defRPr sz="1600">
                <a:solidFill>
                  <a:srgbClr val="6C6463"/>
                </a:solidFill>
              </a:defRPr>
            </a:lvl3pPr>
            <a:lvl4pPr indent="-317500" lvl="3" marL="1828800" rtl="0" algn="l">
              <a:spcBef>
                <a:spcPts val="280"/>
              </a:spcBef>
              <a:spcAft>
                <a:spcPts val="0"/>
              </a:spcAft>
              <a:buClr>
                <a:srgbClr val="6C6463"/>
              </a:buClr>
              <a:buSzPts val="1400"/>
              <a:buChar char="–"/>
              <a:defRPr sz="1400">
                <a:solidFill>
                  <a:srgbClr val="6C6463"/>
                </a:solidFill>
              </a:defRPr>
            </a:lvl4pPr>
            <a:lvl5pPr indent="-317500" lvl="4" marL="2286000" rtl="0" algn="l">
              <a:spcBef>
                <a:spcPts val="280"/>
              </a:spcBef>
              <a:spcAft>
                <a:spcPts val="0"/>
              </a:spcAft>
              <a:buClr>
                <a:srgbClr val="FFFFFF"/>
              </a:buClr>
              <a:buSzPts val="1400"/>
              <a:buChar char="»"/>
              <a:defRPr>
                <a:solidFill>
                  <a:srgbClr val="FFFFFF"/>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85" name="Google Shape;585;p80"/>
          <p:cNvSpPr txBox="1"/>
          <p:nvPr>
            <p:ph type="title"/>
          </p:nvPr>
        </p:nvSpPr>
        <p:spPr>
          <a:xfrm>
            <a:off x="685800" y="632989"/>
            <a:ext cx="3657300" cy="715500"/>
          </a:xfrm>
          <a:prstGeom prst="rect">
            <a:avLst/>
          </a:prstGeom>
          <a:noFill/>
          <a:ln>
            <a:noFill/>
          </a:ln>
        </p:spPr>
        <p:txBody>
          <a:bodyPr anchorCtr="0" anchor="b"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6" name="Google Shape;586;p80"/>
          <p:cNvSpPr txBox="1"/>
          <p:nvPr>
            <p:ph idx="3"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Red/White Title Only">
  <p:cSld name="Dark Red/White Title Only">
    <p:bg>
      <p:bgPr>
        <a:solidFill>
          <a:schemeClr val="lt1"/>
        </a:solidFill>
      </p:bgPr>
    </p:bg>
    <p:spTree>
      <p:nvGrpSpPr>
        <p:cNvPr id="587" name="Shape 587"/>
        <p:cNvGrpSpPr/>
        <p:nvPr/>
      </p:nvGrpSpPr>
      <p:grpSpPr>
        <a:xfrm>
          <a:off x="0" y="0"/>
          <a:ext cx="0" cy="0"/>
          <a:chOff x="0" y="0"/>
          <a:chExt cx="0" cy="0"/>
        </a:xfrm>
      </p:grpSpPr>
      <p:sp>
        <p:nvSpPr>
          <p:cNvPr id="588" name="Google Shape;588;p81"/>
          <p:cNvSpPr/>
          <p:nvPr>
            <p:ph idx="2" type="pic"/>
          </p:nvPr>
        </p:nvSpPr>
        <p:spPr>
          <a:xfrm>
            <a:off x="152400" y="114300"/>
            <a:ext cx="4419600" cy="4914900"/>
          </a:xfrm>
          <a:prstGeom prst="rect">
            <a:avLst/>
          </a:prstGeom>
          <a:solidFill>
            <a:srgbClr val="E7E7E6">
              <a:alpha val="40000"/>
            </a:srgbClr>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lvl="2"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589" name="Google Shape;589;p81"/>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chemeClr val="lt1"/>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0" name="Google Shape;590;p81"/>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6C6463"/>
                </a:solidFill>
                <a:latin typeface="Gill Sans"/>
                <a:ea typeface="Gill Sans"/>
                <a:cs typeface="Gill Sans"/>
                <a:sym typeface="Gill Sans"/>
              </a:defRPr>
            </a:lvl1pPr>
            <a:lvl2pPr indent="0" lvl="1" marL="0" rtl="0" algn="r">
              <a:spcBef>
                <a:spcPts val="0"/>
              </a:spcBef>
              <a:buNone/>
              <a:defRPr b="0" i="0" sz="600" u="none" cap="none" strike="noStrike">
                <a:solidFill>
                  <a:srgbClr val="6C6463"/>
                </a:solidFill>
                <a:latin typeface="Gill Sans"/>
                <a:ea typeface="Gill Sans"/>
                <a:cs typeface="Gill Sans"/>
                <a:sym typeface="Gill Sans"/>
              </a:defRPr>
            </a:lvl2pPr>
            <a:lvl3pPr indent="0" lvl="2" marL="0" rtl="0" algn="r">
              <a:spcBef>
                <a:spcPts val="0"/>
              </a:spcBef>
              <a:buNone/>
              <a:defRPr b="0" i="0" sz="600" u="none" cap="none" strike="noStrike">
                <a:solidFill>
                  <a:srgbClr val="6C6463"/>
                </a:solidFill>
                <a:latin typeface="Gill Sans"/>
                <a:ea typeface="Gill Sans"/>
                <a:cs typeface="Gill Sans"/>
                <a:sym typeface="Gill Sans"/>
              </a:defRPr>
            </a:lvl3pPr>
            <a:lvl4pPr indent="0" lvl="3" marL="0" rtl="0" algn="r">
              <a:spcBef>
                <a:spcPts val="0"/>
              </a:spcBef>
              <a:buNone/>
              <a:defRPr b="0" i="0" sz="600" u="none" cap="none" strike="noStrike">
                <a:solidFill>
                  <a:srgbClr val="6C6463"/>
                </a:solidFill>
                <a:latin typeface="Gill Sans"/>
                <a:ea typeface="Gill Sans"/>
                <a:cs typeface="Gill Sans"/>
                <a:sym typeface="Gill Sans"/>
              </a:defRPr>
            </a:lvl4pPr>
            <a:lvl5pPr indent="0" lvl="4" marL="0" rtl="0" algn="r">
              <a:spcBef>
                <a:spcPts val="0"/>
              </a:spcBef>
              <a:buNone/>
              <a:defRPr b="0" i="0" sz="600" u="none" cap="none" strike="noStrike">
                <a:solidFill>
                  <a:srgbClr val="6C6463"/>
                </a:solidFill>
                <a:latin typeface="Gill Sans"/>
                <a:ea typeface="Gill Sans"/>
                <a:cs typeface="Gill Sans"/>
                <a:sym typeface="Gill Sans"/>
              </a:defRPr>
            </a:lvl5pPr>
            <a:lvl6pPr indent="0" lvl="5" marL="0" rtl="0" algn="r">
              <a:spcBef>
                <a:spcPts val="0"/>
              </a:spcBef>
              <a:buNone/>
              <a:defRPr b="0" i="0" sz="600" u="none" cap="none" strike="noStrike">
                <a:solidFill>
                  <a:srgbClr val="6C6463"/>
                </a:solidFill>
                <a:latin typeface="Gill Sans"/>
                <a:ea typeface="Gill Sans"/>
                <a:cs typeface="Gill Sans"/>
                <a:sym typeface="Gill Sans"/>
              </a:defRPr>
            </a:lvl6pPr>
            <a:lvl7pPr indent="0" lvl="6" marL="0" rtl="0" algn="r">
              <a:spcBef>
                <a:spcPts val="0"/>
              </a:spcBef>
              <a:buNone/>
              <a:defRPr b="0" i="0" sz="600" u="none" cap="none" strike="noStrike">
                <a:solidFill>
                  <a:srgbClr val="6C6463"/>
                </a:solidFill>
                <a:latin typeface="Gill Sans"/>
                <a:ea typeface="Gill Sans"/>
                <a:cs typeface="Gill Sans"/>
                <a:sym typeface="Gill Sans"/>
              </a:defRPr>
            </a:lvl7pPr>
            <a:lvl8pPr indent="0" lvl="7" marL="0" rtl="0" algn="r">
              <a:spcBef>
                <a:spcPts val="0"/>
              </a:spcBef>
              <a:buNone/>
              <a:defRPr b="0" i="0" sz="600" u="none" cap="none" strike="noStrike">
                <a:solidFill>
                  <a:srgbClr val="6C6463"/>
                </a:solidFill>
                <a:latin typeface="Gill Sans"/>
                <a:ea typeface="Gill Sans"/>
                <a:cs typeface="Gill Sans"/>
                <a:sym typeface="Gill Sans"/>
              </a:defRPr>
            </a:lvl8pPr>
            <a:lvl9pPr indent="0" lvl="8" marL="0" rtl="0" algn="r">
              <a:spcBef>
                <a:spcPts val="0"/>
              </a:spcBef>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91" name="Google Shape;591;p81"/>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92" name="Google Shape;592;p81"/>
          <p:cNvSpPr txBox="1"/>
          <p:nvPr>
            <p:ph type="title"/>
          </p:nvPr>
        </p:nvSpPr>
        <p:spPr>
          <a:xfrm>
            <a:off x="4877104" y="2228850"/>
            <a:ext cx="3885900" cy="7155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Clr>
                <a:schemeClr val="dk2"/>
              </a:buClr>
              <a:buSzPts val="2800"/>
              <a:buFont typeface="Gill Sans"/>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p:cSld name="Contact Info">
    <p:spTree>
      <p:nvGrpSpPr>
        <p:cNvPr id="593" name="Shape 593"/>
        <p:cNvGrpSpPr/>
        <p:nvPr/>
      </p:nvGrpSpPr>
      <p:grpSpPr>
        <a:xfrm>
          <a:off x="0" y="0"/>
          <a:ext cx="0" cy="0"/>
          <a:chOff x="0" y="0"/>
          <a:chExt cx="0" cy="0"/>
        </a:xfrm>
      </p:grpSpPr>
      <p:pic>
        <p:nvPicPr>
          <p:cNvPr id="594" name="Google Shape;594;p82" title="Photo"/>
          <p:cNvPicPr preferRelativeResize="0"/>
          <p:nvPr/>
        </p:nvPicPr>
        <p:blipFill rotWithShape="1">
          <a:blip r:embed="rId2">
            <a:alphaModFix/>
          </a:blip>
          <a:srcRect b="0" l="0" r="0" t="0"/>
          <a:stretch/>
        </p:blipFill>
        <p:spPr>
          <a:xfrm>
            <a:off x="152400" y="95248"/>
            <a:ext cx="6629399" cy="4933953"/>
          </a:xfrm>
          <a:prstGeom prst="rect">
            <a:avLst/>
          </a:prstGeom>
          <a:noFill/>
          <a:ln>
            <a:noFill/>
          </a:ln>
        </p:spPr>
      </p:pic>
      <p:sp>
        <p:nvSpPr>
          <p:cNvPr id="595" name="Google Shape;595;p82"/>
          <p:cNvSpPr txBox="1"/>
          <p:nvPr>
            <p:ph idx="1"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rtl="0" algn="r">
              <a:spcBef>
                <a:spcPts val="0"/>
              </a:spcBef>
              <a:spcAft>
                <a:spcPts val="0"/>
              </a:spcAft>
              <a:buClr>
                <a:srgbClr val="FFFFFF"/>
              </a:buClr>
              <a:buSzPts val="600"/>
              <a:buNone/>
              <a:defRPr sz="600">
                <a:solidFill>
                  <a:srgbClr val="FFFFFF"/>
                </a:solidFill>
              </a:defRPr>
            </a:lvl1pPr>
            <a:lvl2pPr indent="-228600" lvl="1" marL="914400" rtl="0" algn="l">
              <a:spcBef>
                <a:spcPts val="1200"/>
              </a:spcBef>
              <a:spcAft>
                <a:spcPts val="0"/>
              </a:spcAft>
              <a:buClr>
                <a:schemeClr val="lt1"/>
              </a:buClr>
              <a:buSzPts val="1800"/>
              <a:buNone/>
              <a:defRPr sz="1800">
                <a:solidFill>
                  <a:schemeClr val="lt1"/>
                </a:solidFill>
              </a:defRPr>
            </a:lvl2pPr>
            <a:lvl3pPr indent="-228600" lvl="2" marL="1371600" rtl="0" algn="l">
              <a:spcBef>
                <a:spcPts val="120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40"/>
              </a:spcBef>
              <a:spcAft>
                <a:spcPts val="0"/>
              </a:spcAft>
              <a:buClr>
                <a:schemeClr val="lt1"/>
              </a:buClr>
              <a:buSzPts val="1200"/>
              <a:buNone/>
              <a:defRPr sz="1200">
                <a:solidFill>
                  <a:schemeClr val="lt1"/>
                </a:solidFil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96" name="Google Shape;596;p82"/>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b="0" i="0" sz="600">
                <a:solidFill>
                  <a:srgbClr val="FFFFFF"/>
                </a:solidFill>
                <a:latin typeface="Gill Sans"/>
                <a:ea typeface="Gill Sans"/>
                <a:cs typeface="Gill Sans"/>
                <a:sym typeface="Gill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7" name="Google Shape;597;p82"/>
          <p:cNvSpPr txBox="1"/>
          <p:nvPr>
            <p:ph idx="12" type="sldNum"/>
          </p:nvPr>
        </p:nvSpPr>
        <p:spPr>
          <a:xfrm>
            <a:off x="6858000" y="4890700"/>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descr="USAID handshake seal and the text, United States Agency for International Development, USAID: From the American People" id="598" name="Google Shape;598;p82" title="USAID logo"/>
          <p:cNvPicPr preferRelativeResize="0"/>
          <p:nvPr/>
        </p:nvPicPr>
        <p:blipFill rotWithShape="1">
          <a:blip r:embed="rId3">
            <a:alphaModFix/>
          </a:blip>
          <a:srcRect b="0" l="0" r="0" t="0"/>
          <a:stretch/>
        </p:blipFill>
        <p:spPr>
          <a:xfrm>
            <a:off x="692285" y="4457700"/>
            <a:ext cx="1142998" cy="342901"/>
          </a:xfrm>
          <a:prstGeom prst="rect">
            <a:avLst/>
          </a:prstGeom>
          <a:noFill/>
          <a:ln>
            <a:noFill/>
          </a:ln>
        </p:spPr>
      </p:pic>
      <p:sp>
        <p:nvSpPr>
          <p:cNvPr id="599" name="Google Shape;599;p82"/>
          <p:cNvSpPr txBox="1"/>
          <p:nvPr>
            <p:ph idx="2" type="subTitle"/>
          </p:nvPr>
        </p:nvSpPr>
        <p:spPr>
          <a:xfrm>
            <a:off x="685800" y="3086100"/>
            <a:ext cx="3429000" cy="12003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rmAutofit/>
          </a:bodyPr>
          <a:lstStyle>
            <a:lvl1pPr lvl="0" rtl="0" algn="l">
              <a:spcBef>
                <a:spcPts val="0"/>
              </a:spcBef>
              <a:spcAft>
                <a:spcPts val="0"/>
              </a:spcAft>
              <a:buClr>
                <a:schemeClr val="lt1"/>
              </a:buClr>
              <a:buSzPts val="1800"/>
              <a:buNone/>
              <a:defRPr sz="1800">
                <a:solidFill>
                  <a:schemeClr val="lt1"/>
                </a:solidFill>
              </a:defRPr>
            </a:lvl1pPr>
            <a:lvl2pPr lvl="1" rtl="0" algn="ctr">
              <a:spcBef>
                <a:spcPts val="1200"/>
              </a:spcBef>
              <a:spcAft>
                <a:spcPts val="0"/>
              </a:spcAft>
              <a:buClr>
                <a:srgbClr val="8A8B8A"/>
              </a:buClr>
              <a:buSzPts val="2000"/>
              <a:buNone/>
              <a:defRPr>
                <a:solidFill>
                  <a:srgbClr val="8A8B8A"/>
                </a:solidFill>
              </a:defRPr>
            </a:lvl2pPr>
            <a:lvl3pPr lvl="2" rtl="0" algn="ctr">
              <a:spcBef>
                <a:spcPts val="1200"/>
              </a:spcBef>
              <a:spcAft>
                <a:spcPts val="0"/>
              </a:spcAft>
              <a:buClr>
                <a:srgbClr val="8A8B8A"/>
              </a:buClr>
              <a:buSzPts val="1800"/>
              <a:buNone/>
              <a:defRPr>
                <a:solidFill>
                  <a:srgbClr val="8A8B8A"/>
                </a:solidFill>
              </a:defRPr>
            </a:lvl3pPr>
            <a:lvl4pPr lvl="3" rtl="0" algn="ctr">
              <a:spcBef>
                <a:spcPts val="320"/>
              </a:spcBef>
              <a:spcAft>
                <a:spcPts val="0"/>
              </a:spcAft>
              <a:buClr>
                <a:srgbClr val="8A8B8A"/>
              </a:buClr>
              <a:buSzPts val="1600"/>
              <a:buNone/>
              <a:defRPr>
                <a:solidFill>
                  <a:srgbClr val="8A8B8A"/>
                </a:solidFill>
              </a:defRPr>
            </a:lvl4pPr>
            <a:lvl5pPr lvl="4" rtl="0" algn="ctr">
              <a:spcBef>
                <a:spcPts val="280"/>
              </a:spcBef>
              <a:spcAft>
                <a:spcPts val="0"/>
              </a:spcAft>
              <a:buClr>
                <a:srgbClr val="8A8B8A"/>
              </a:buClr>
              <a:buSzPts val="1400"/>
              <a:buNone/>
              <a:defRPr>
                <a:solidFill>
                  <a:srgbClr val="8A8B8A"/>
                </a:solidFill>
              </a:defRPr>
            </a:lvl5pPr>
            <a:lvl6pPr lvl="5" rtl="0" algn="ctr">
              <a:spcBef>
                <a:spcPts val="400"/>
              </a:spcBef>
              <a:spcAft>
                <a:spcPts val="0"/>
              </a:spcAft>
              <a:buClr>
                <a:srgbClr val="8A8B8A"/>
              </a:buClr>
              <a:buSzPts val="2000"/>
              <a:buNone/>
              <a:defRPr>
                <a:solidFill>
                  <a:srgbClr val="8A8B8A"/>
                </a:solidFill>
              </a:defRPr>
            </a:lvl6pPr>
            <a:lvl7pPr lvl="6" rtl="0" algn="ctr">
              <a:spcBef>
                <a:spcPts val="400"/>
              </a:spcBef>
              <a:spcAft>
                <a:spcPts val="0"/>
              </a:spcAft>
              <a:buClr>
                <a:srgbClr val="8A8B8A"/>
              </a:buClr>
              <a:buSzPts val="2000"/>
              <a:buNone/>
              <a:defRPr>
                <a:solidFill>
                  <a:srgbClr val="8A8B8A"/>
                </a:solidFill>
              </a:defRPr>
            </a:lvl7pPr>
            <a:lvl8pPr lvl="7" rtl="0" algn="ctr">
              <a:spcBef>
                <a:spcPts val="400"/>
              </a:spcBef>
              <a:spcAft>
                <a:spcPts val="0"/>
              </a:spcAft>
              <a:buClr>
                <a:srgbClr val="8A8B8A"/>
              </a:buClr>
              <a:buSzPts val="2000"/>
              <a:buNone/>
              <a:defRPr>
                <a:solidFill>
                  <a:srgbClr val="8A8B8A"/>
                </a:solidFill>
              </a:defRPr>
            </a:lvl8pPr>
            <a:lvl9pPr lvl="8" rtl="0" algn="ctr">
              <a:spcBef>
                <a:spcPts val="400"/>
              </a:spcBef>
              <a:spcAft>
                <a:spcPts val="0"/>
              </a:spcAft>
              <a:buClr>
                <a:srgbClr val="8A8B8A"/>
              </a:buClr>
              <a:buSzPts val="2000"/>
              <a:buNone/>
              <a:defRPr>
                <a:solidFill>
                  <a:srgbClr val="8A8B8A"/>
                </a:solidFill>
              </a:defRPr>
            </a:lvl9pPr>
          </a:lstStyle>
          <a:p/>
        </p:txBody>
      </p:sp>
      <p:cxnSp>
        <p:nvCxnSpPr>
          <p:cNvPr id="600" name="Google Shape;600;p82"/>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 Full Dark Red">
  <p:cSld name="Closing Slide - Full Dark Red">
    <p:bg>
      <p:bgPr>
        <a:solidFill>
          <a:schemeClr val="dk2"/>
        </a:solidFill>
      </p:bgPr>
    </p:bg>
    <p:spTree>
      <p:nvGrpSpPr>
        <p:cNvPr id="601" name="Shape 601"/>
        <p:cNvGrpSpPr/>
        <p:nvPr/>
      </p:nvGrpSpPr>
      <p:grpSpPr>
        <a:xfrm>
          <a:off x="0" y="0"/>
          <a:ext cx="0" cy="0"/>
          <a:chOff x="0" y="0"/>
          <a:chExt cx="0" cy="0"/>
        </a:xfrm>
      </p:grpSpPr>
      <p:sp>
        <p:nvSpPr>
          <p:cNvPr id="602" name="Google Shape;602;p83"/>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rtl="0" algn="l">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3" name="Google Shape;603;p83"/>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rtl="0" algn="ctr">
              <a:spcBef>
                <a:spcPts val="0"/>
              </a:spcBef>
              <a:spcAft>
                <a:spcPts val="0"/>
              </a:spcAft>
              <a:buSzPts val="1400"/>
              <a:buNone/>
              <a:defRPr>
                <a:solidFill>
                  <a:srgbClr val="FFFFFF"/>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4" name="Google Shape;604;p83"/>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rtl="0" algn="r">
              <a:spcBef>
                <a:spcPts val="0"/>
              </a:spcBef>
              <a:buNone/>
              <a:defRPr b="0" i="0" sz="600" u="none" cap="none" strike="noStrike">
                <a:solidFill>
                  <a:srgbClr val="FFFFFF"/>
                </a:solidFill>
                <a:latin typeface="Gill Sans"/>
                <a:ea typeface="Gill Sans"/>
                <a:cs typeface="Gill Sans"/>
                <a:sym typeface="Gill Sans"/>
              </a:defRPr>
            </a:lvl1pPr>
            <a:lvl2pPr indent="0" lvl="1" marL="0" rtl="0" algn="r">
              <a:spcBef>
                <a:spcPts val="0"/>
              </a:spcBef>
              <a:buNone/>
              <a:defRPr b="0" i="0" sz="600" u="none" cap="none" strike="noStrike">
                <a:solidFill>
                  <a:srgbClr val="FFFFFF"/>
                </a:solidFill>
                <a:latin typeface="Gill Sans"/>
                <a:ea typeface="Gill Sans"/>
                <a:cs typeface="Gill Sans"/>
                <a:sym typeface="Gill Sans"/>
              </a:defRPr>
            </a:lvl2pPr>
            <a:lvl3pPr indent="0" lvl="2" marL="0" rtl="0" algn="r">
              <a:spcBef>
                <a:spcPts val="0"/>
              </a:spcBef>
              <a:buNone/>
              <a:defRPr b="0" i="0" sz="600" u="none" cap="none" strike="noStrike">
                <a:solidFill>
                  <a:srgbClr val="FFFFFF"/>
                </a:solidFill>
                <a:latin typeface="Gill Sans"/>
                <a:ea typeface="Gill Sans"/>
                <a:cs typeface="Gill Sans"/>
                <a:sym typeface="Gill Sans"/>
              </a:defRPr>
            </a:lvl3pPr>
            <a:lvl4pPr indent="0" lvl="3" marL="0" rtl="0" algn="r">
              <a:spcBef>
                <a:spcPts val="0"/>
              </a:spcBef>
              <a:buNone/>
              <a:defRPr b="0" i="0" sz="600" u="none" cap="none" strike="noStrike">
                <a:solidFill>
                  <a:srgbClr val="FFFFFF"/>
                </a:solidFill>
                <a:latin typeface="Gill Sans"/>
                <a:ea typeface="Gill Sans"/>
                <a:cs typeface="Gill Sans"/>
                <a:sym typeface="Gill Sans"/>
              </a:defRPr>
            </a:lvl4pPr>
            <a:lvl5pPr indent="0" lvl="4" marL="0" rtl="0" algn="r">
              <a:spcBef>
                <a:spcPts val="0"/>
              </a:spcBef>
              <a:buNone/>
              <a:defRPr b="0" i="0" sz="600" u="none" cap="none" strike="noStrike">
                <a:solidFill>
                  <a:srgbClr val="FFFFFF"/>
                </a:solidFill>
                <a:latin typeface="Gill Sans"/>
                <a:ea typeface="Gill Sans"/>
                <a:cs typeface="Gill Sans"/>
                <a:sym typeface="Gill Sans"/>
              </a:defRPr>
            </a:lvl5pPr>
            <a:lvl6pPr indent="0" lvl="5" marL="0" rtl="0" algn="r">
              <a:spcBef>
                <a:spcPts val="0"/>
              </a:spcBef>
              <a:buNone/>
              <a:defRPr b="0" i="0" sz="600" u="none" cap="none" strike="noStrike">
                <a:solidFill>
                  <a:srgbClr val="FFFFFF"/>
                </a:solidFill>
                <a:latin typeface="Gill Sans"/>
                <a:ea typeface="Gill Sans"/>
                <a:cs typeface="Gill Sans"/>
                <a:sym typeface="Gill Sans"/>
              </a:defRPr>
            </a:lvl6pPr>
            <a:lvl7pPr indent="0" lvl="6" marL="0" rtl="0" algn="r">
              <a:spcBef>
                <a:spcPts val="0"/>
              </a:spcBef>
              <a:buNone/>
              <a:defRPr b="0" i="0" sz="600" u="none" cap="none" strike="noStrike">
                <a:solidFill>
                  <a:srgbClr val="FFFFFF"/>
                </a:solidFill>
                <a:latin typeface="Gill Sans"/>
                <a:ea typeface="Gill Sans"/>
                <a:cs typeface="Gill Sans"/>
                <a:sym typeface="Gill Sans"/>
              </a:defRPr>
            </a:lvl7pPr>
            <a:lvl8pPr indent="0" lvl="7" marL="0" rtl="0" algn="r">
              <a:spcBef>
                <a:spcPts val="0"/>
              </a:spcBef>
              <a:buNone/>
              <a:defRPr b="0" i="0" sz="600" u="none" cap="none" strike="noStrike">
                <a:solidFill>
                  <a:srgbClr val="FFFFFF"/>
                </a:solidFill>
                <a:latin typeface="Gill Sans"/>
                <a:ea typeface="Gill Sans"/>
                <a:cs typeface="Gill Sans"/>
                <a:sym typeface="Gill Sans"/>
              </a:defRPr>
            </a:lvl8pPr>
            <a:lvl9pPr indent="0" lvl="8" marL="0" rtl="0" algn="r">
              <a:spcBef>
                <a:spcPts val="0"/>
              </a:spcBef>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605" name="Google Shape;605;p83"/>
          <p:cNvPicPr preferRelativeResize="0"/>
          <p:nvPr/>
        </p:nvPicPr>
        <p:blipFill rotWithShape="1">
          <a:blip r:embed="rId2">
            <a:alphaModFix/>
          </a:blip>
          <a:srcRect b="0" l="0" r="0" t="0"/>
          <a:stretch/>
        </p:blipFill>
        <p:spPr>
          <a:xfrm>
            <a:off x="3290414" y="1749933"/>
            <a:ext cx="1922380" cy="164363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ver - Full Blue">
  <p:cSld name="2_Cover - Full Blue">
    <p:spTree>
      <p:nvGrpSpPr>
        <p:cNvPr id="606" name="Shape 606"/>
        <p:cNvGrpSpPr/>
        <p:nvPr/>
      </p:nvGrpSpPr>
      <p:grpSpPr>
        <a:xfrm>
          <a:off x="0" y="0"/>
          <a:ext cx="0" cy="0"/>
          <a:chOff x="0" y="0"/>
          <a:chExt cx="0" cy="0"/>
        </a:xfrm>
      </p:grpSpPr>
      <p:sp>
        <p:nvSpPr>
          <p:cNvPr id="607" name="Google Shape;607;p84"/>
          <p:cNvSpPr txBox="1"/>
          <p:nvPr>
            <p:ph idx="10" type="dt"/>
          </p:nvPr>
        </p:nvSpPr>
        <p:spPr>
          <a:xfrm>
            <a:off x="152400" y="4890699"/>
            <a:ext cx="2133600" cy="138600"/>
          </a:xfrm>
          <a:prstGeom prst="rect">
            <a:avLst/>
          </a:prstGeom>
          <a:noFill/>
          <a:ln>
            <a:noFill/>
          </a:ln>
        </p:spPr>
        <p:txBody>
          <a:bodyPr anchorCtr="0" anchor="ctr" bIns="91425" lIns="91425" spcFirstLastPara="1" rIns="91425" wrap="square" tIns="91425">
            <a:spAutoFit/>
          </a:bodyPr>
          <a:lstStyle>
            <a:lvl1pPr lvl="0" marR="0" rtl="0" algn="l">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08" name="Google Shape;608;p84"/>
          <p:cNvSpPr txBox="1"/>
          <p:nvPr>
            <p:ph idx="11" type="ftr"/>
          </p:nvPr>
        </p:nvSpPr>
        <p:spPr>
          <a:xfrm>
            <a:off x="3124200" y="4890699"/>
            <a:ext cx="2895600" cy="138600"/>
          </a:xfrm>
          <a:prstGeom prst="rect">
            <a:avLst/>
          </a:prstGeom>
          <a:noFill/>
          <a:ln>
            <a:noFill/>
          </a:ln>
        </p:spPr>
        <p:txBody>
          <a:bodyPr anchorCtr="0" anchor="ctr" bIns="91425" lIns="91425" spcFirstLastPara="1" rIns="91425" wrap="square" tIns="91425">
            <a:spAutoFit/>
          </a:bodyPr>
          <a:lstStyle>
            <a:lvl1pPr lvl="0" marR="0" rtl="0" algn="ct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09" name="Google Shape;609;p84"/>
          <p:cNvSpPr txBox="1"/>
          <p:nvPr>
            <p:ph idx="12" type="sldNum"/>
          </p:nvPr>
        </p:nvSpPr>
        <p:spPr>
          <a:xfrm>
            <a:off x="6858000" y="489069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1pPr>
            <a:lvl2pPr indent="0" lvl="1"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2pPr>
            <a:lvl3pPr indent="0" lvl="2"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3pPr>
            <a:lvl4pPr indent="0" lvl="3"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4pPr>
            <a:lvl5pPr indent="0" lvl="4"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5pPr>
            <a:lvl6pPr indent="0" lvl="5"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6pPr>
            <a:lvl7pPr indent="0" lvl="6"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7pPr>
            <a:lvl8pPr indent="0" lvl="7"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8pPr>
            <a:lvl9pPr indent="0" lvl="8"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en"/>
              <a:t>‹#›</a:t>
            </a:fld>
            <a:endParaRPr/>
          </a:p>
        </p:txBody>
      </p:sp>
      <p:sp>
        <p:nvSpPr>
          <p:cNvPr id="610" name="Google Shape;610;p84"/>
          <p:cNvSpPr/>
          <p:nvPr/>
        </p:nvSpPr>
        <p:spPr>
          <a:xfrm>
            <a:off x="0" y="2333625"/>
            <a:ext cx="8991600" cy="102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pic>
        <p:nvPicPr>
          <p:cNvPr descr="Horizontal_RGB_294.png" id="611" name="Google Shape;611;p84"/>
          <p:cNvPicPr preferRelativeResize="0"/>
          <p:nvPr/>
        </p:nvPicPr>
        <p:blipFill rotWithShape="1">
          <a:blip r:embed="rId2">
            <a:alphaModFix/>
          </a:blip>
          <a:srcRect b="0" l="4470" r="0" t="0"/>
          <a:stretch/>
        </p:blipFill>
        <p:spPr>
          <a:xfrm>
            <a:off x="31750" y="2404005"/>
            <a:ext cx="3117850" cy="951971"/>
          </a:xfrm>
          <a:prstGeom prst="rect">
            <a:avLst/>
          </a:prstGeom>
          <a:noFill/>
          <a:ln>
            <a:noFill/>
          </a:ln>
        </p:spPr>
      </p:pic>
      <p:cxnSp>
        <p:nvCxnSpPr>
          <p:cNvPr id="612" name="Google Shape;612;p84"/>
          <p:cNvCxnSpPr/>
          <p:nvPr/>
        </p:nvCxnSpPr>
        <p:spPr>
          <a:xfrm rot="5400000">
            <a:off x="2815250" y="2843283"/>
            <a:ext cx="705300" cy="1500"/>
          </a:xfrm>
          <a:prstGeom prst="straightConnector1">
            <a:avLst/>
          </a:prstGeom>
          <a:noFill/>
          <a:ln cap="flat" cmpd="sng" w="25400">
            <a:solidFill>
              <a:srgbClr val="205493"/>
            </a:solidFill>
            <a:prstDash val="solid"/>
            <a:round/>
            <a:headEnd len="sm" w="sm" type="none"/>
            <a:tailEnd len="sm" w="sm" type="none"/>
          </a:ln>
        </p:spPr>
      </p:cxnSp>
      <p:sp>
        <p:nvSpPr>
          <p:cNvPr id="613" name="Google Shape;613;p84"/>
          <p:cNvSpPr txBox="1"/>
          <p:nvPr>
            <p:ph type="ctrTitle"/>
          </p:nvPr>
        </p:nvSpPr>
        <p:spPr>
          <a:xfrm>
            <a:off x="3429000" y="2461155"/>
            <a:ext cx="5486400" cy="739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rgbClr val="205493"/>
              </a:buClr>
              <a:buSzPts val="4000"/>
              <a:buFont typeface="Gill Sans"/>
              <a:buNone/>
              <a:defRPr sz="4000" cap="none">
                <a:solidFill>
                  <a:srgbClr val="20549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4" name="Google Shape;614;p84"/>
          <p:cNvSpPr txBox="1"/>
          <p:nvPr>
            <p:ph idx="1" type="subTitle"/>
          </p:nvPr>
        </p:nvSpPr>
        <p:spPr>
          <a:xfrm>
            <a:off x="4267200" y="3495675"/>
            <a:ext cx="4419600" cy="562200"/>
          </a:xfrm>
          <a:prstGeom prst="rect">
            <a:avLst/>
          </a:prstGeom>
          <a:noFill/>
          <a:ln>
            <a:noFill/>
          </a:ln>
        </p:spPr>
        <p:txBody>
          <a:bodyPr anchorCtr="0" anchor="t" bIns="45700" lIns="91425" spcFirstLastPara="1" rIns="91425" wrap="square" tIns="45700">
            <a:noAutofit/>
          </a:bodyPr>
          <a:lstStyle>
            <a:lvl1pPr lvl="0" rtl="0" algn="r">
              <a:spcBef>
                <a:spcPts val="0"/>
              </a:spcBef>
              <a:spcAft>
                <a:spcPts val="0"/>
              </a:spcAft>
              <a:buClr>
                <a:schemeClr val="lt1"/>
              </a:buClr>
              <a:buSzPts val="2400"/>
              <a:buNone/>
              <a:defRPr sz="2400">
                <a:solidFill>
                  <a:schemeClr val="lt1"/>
                </a:solidFill>
              </a:defRPr>
            </a:lvl1pPr>
            <a:lvl2pPr lvl="1" rtl="0" algn="ctr">
              <a:spcBef>
                <a:spcPts val="1200"/>
              </a:spcBef>
              <a:spcAft>
                <a:spcPts val="0"/>
              </a:spcAft>
              <a:buClr>
                <a:srgbClr val="888888"/>
              </a:buClr>
              <a:buSzPts val="2000"/>
              <a:buNone/>
              <a:defRPr>
                <a:solidFill>
                  <a:srgbClr val="888888"/>
                </a:solidFill>
              </a:defRPr>
            </a:lvl2pPr>
            <a:lvl3pPr lvl="2" rtl="0" algn="ctr">
              <a:spcBef>
                <a:spcPts val="1200"/>
              </a:spcBef>
              <a:spcAft>
                <a:spcPts val="0"/>
              </a:spcAft>
              <a:buClr>
                <a:srgbClr val="888888"/>
              </a:buClr>
              <a:buSzPts val="1800"/>
              <a:buNone/>
              <a:defRPr>
                <a:solidFill>
                  <a:srgbClr val="888888"/>
                </a:solidFill>
              </a:defRPr>
            </a:lvl3pPr>
            <a:lvl4pPr lvl="3" rtl="0" algn="ctr">
              <a:spcBef>
                <a:spcPts val="320"/>
              </a:spcBef>
              <a:spcAft>
                <a:spcPts val="0"/>
              </a:spcAft>
              <a:buClr>
                <a:srgbClr val="888888"/>
              </a:buClr>
              <a:buSzPts val="1600"/>
              <a:buNone/>
              <a:defRPr>
                <a:solidFill>
                  <a:srgbClr val="888888"/>
                </a:solidFill>
              </a:defRPr>
            </a:lvl4pPr>
            <a:lvl5pPr lvl="4" rtl="0" algn="ctr">
              <a:spcBef>
                <a:spcPts val="280"/>
              </a:spcBef>
              <a:spcAft>
                <a:spcPts val="0"/>
              </a:spcAft>
              <a:buClr>
                <a:srgbClr val="888888"/>
              </a:buClr>
              <a:buSzPts val="14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Full Red">
  <p:cSld name="1_Divider - Full Red">
    <p:bg>
      <p:bgPr>
        <a:solidFill>
          <a:srgbClr val="002F6C"/>
        </a:solidFill>
      </p:bgPr>
    </p:bg>
    <p:spTree>
      <p:nvGrpSpPr>
        <p:cNvPr id="615" name="Shape 615"/>
        <p:cNvGrpSpPr/>
        <p:nvPr/>
      </p:nvGrpSpPr>
      <p:grpSpPr>
        <a:xfrm>
          <a:off x="0" y="0"/>
          <a:ext cx="0" cy="0"/>
          <a:chOff x="0" y="0"/>
          <a:chExt cx="0" cy="0"/>
        </a:xfrm>
      </p:grpSpPr>
      <p:sp>
        <p:nvSpPr>
          <p:cNvPr id="616" name="Google Shape;616;p85"/>
          <p:cNvSpPr txBox="1"/>
          <p:nvPr>
            <p:ph type="title"/>
          </p:nvPr>
        </p:nvSpPr>
        <p:spPr>
          <a:xfrm>
            <a:off x="1143000" y="530728"/>
            <a:ext cx="7467600" cy="4581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FFFFFF"/>
              </a:buClr>
              <a:buSzPts val="1400"/>
              <a:buNone/>
              <a:defRPr b="0" i="0" sz="2400" u="none" cap="none" strike="noStrike">
                <a:solidFill>
                  <a:srgbClr val="FFFFFF"/>
                </a:solidFil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617" name="Google Shape;617;p85"/>
          <p:cNvSpPr txBox="1"/>
          <p:nvPr>
            <p:ph idx="12" type="sldNum"/>
          </p:nvPr>
        </p:nvSpPr>
        <p:spPr>
          <a:xfrm>
            <a:off x="6858000" y="4806072"/>
            <a:ext cx="2133600" cy="1845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en"/>
              <a:t>‹#›</a:t>
            </a:fld>
            <a:endParaRPr/>
          </a:p>
        </p:txBody>
      </p:sp>
      <p:pic>
        <p:nvPicPr>
          <p:cNvPr descr="USAID_Logo_White_v02.png" id="618" name="Google Shape;618;p85"/>
          <p:cNvPicPr preferRelativeResize="0"/>
          <p:nvPr/>
        </p:nvPicPr>
        <p:blipFill rotWithShape="1">
          <a:blip r:embed="rId2">
            <a:alphaModFix/>
          </a:blip>
          <a:srcRect b="0" l="0" r="0" t="0"/>
          <a:stretch/>
        </p:blipFill>
        <p:spPr>
          <a:xfrm>
            <a:off x="683805" y="4310398"/>
            <a:ext cx="1360681" cy="40763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Red/Gray 1 Content">
    <p:bg>
      <p:bgPr>
        <a:solidFill>
          <a:srgbClr val="A7C6E5">
            <a:alpha val="53730"/>
          </a:srgbClr>
        </a:solidFill>
      </p:bgPr>
    </p:bg>
    <p:spTree>
      <p:nvGrpSpPr>
        <p:cNvPr id="619" name="Shape 619"/>
        <p:cNvGrpSpPr/>
        <p:nvPr/>
      </p:nvGrpSpPr>
      <p:grpSpPr>
        <a:xfrm>
          <a:off x="0" y="0"/>
          <a:ext cx="0" cy="0"/>
          <a:chOff x="0" y="0"/>
          <a:chExt cx="0" cy="0"/>
        </a:xfrm>
      </p:grpSpPr>
      <p:sp>
        <p:nvSpPr>
          <p:cNvPr id="620" name="Google Shape;620;p86"/>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a:solidFill>
                  <a:srgbClr val="002F6C"/>
                </a:solidFill>
              </a:defRPr>
            </a:lvl1pPr>
            <a:lvl2pPr indent="-355600" lvl="1" marL="914400" rtl="0" algn="l">
              <a:lnSpc>
                <a:spcPct val="100000"/>
              </a:lnSpc>
              <a:spcBef>
                <a:spcPts val="1200"/>
              </a:spcBef>
              <a:spcAft>
                <a:spcPts val="0"/>
              </a:spcAft>
              <a:buClr>
                <a:srgbClr val="002F6C"/>
              </a:buClr>
              <a:buSzPts val="2000"/>
              <a:buChar char="–"/>
              <a:defRPr>
                <a:solidFill>
                  <a:srgbClr val="002F6C"/>
                </a:solidFill>
              </a:defRPr>
            </a:lvl2pPr>
            <a:lvl3pPr indent="-342900" lvl="2" marL="1371600" rtl="0" algn="l">
              <a:lnSpc>
                <a:spcPct val="100000"/>
              </a:lnSpc>
              <a:spcBef>
                <a:spcPts val="1200"/>
              </a:spcBef>
              <a:spcAft>
                <a:spcPts val="0"/>
              </a:spcAft>
              <a:buClr>
                <a:srgbClr val="6C6463"/>
              </a:buClr>
              <a:buSzPts val="1800"/>
              <a:buChar char="•"/>
              <a:defRPr/>
            </a:lvl3pPr>
            <a:lvl4pPr indent="-342900" lvl="3" marL="1828800" rtl="0" algn="l">
              <a:lnSpc>
                <a:spcPct val="100000"/>
              </a:lnSpc>
              <a:spcBef>
                <a:spcPts val="360"/>
              </a:spcBef>
              <a:spcAft>
                <a:spcPts val="0"/>
              </a:spcAft>
              <a:buClr>
                <a:srgbClr val="6C6463"/>
              </a:buClr>
              <a:buSzPts val="1800"/>
              <a:buChar char="–"/>
              <a:defRPr/>
            </a:lvl4pPr>
            <a:lvl5pPr indent="-342900" lvl="4" marL="2286000" rtl="0" algn="l">
              <a:lnSpc>
                <a:spcPct val="100000"/>
              </a:lnSpc>
              <a:spcBef>
                <a:spcPts val="360"/>
              </a:spcBef>
              <a:spcAft>
                <a:spcPts val="0"/>
              </a:spcAft>
              <a:buClr>
                <a:srgbClr val="6C6463"/>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21" name="Google Shape;621;p86"/>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2" name="Google Shape;622;p86"/>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3" name="Google Shape;623;p86"/>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624" name="Google Shape;624;p86"/>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ed/Gray 1 Content">
  <p:cSld name="4_Red/Gray 1 Content">
    <p:bg>
      <p:bgPr>
        <a:solidFill>
          <a:schemeClr val="lt1"/>
        </a:solidFill>
      </p:bgPr>
    </p:bg>
    <p:spTree>
      <p:nvGrpSpPr>
        <p:cNvPr id="625" name="Shape 625"/>
        <p:cNvGrpSpPr/>
        <p:nvPr/>
      </p:nvGrpSpPr>
      <p:grpSpPr>
        <a:xfrm>
          <a:off x="0" y="0"/>
          <a:ext cx="0" cy="0"/>
          <a:chOff x="0" y="0"/>
          <a:chExt cx="0" cy="0"/>
        </a:xfrm>
      </p:grpSpPr>
      <p:sp>
        <p:nvSpPr>
          <p:cNvPr id="626" name="Google Shape;626;p87"/>
          <p:cNvSpPr/>
          <p:nvPr/>
        </p:nvSpPr>
        <p:spPr>
          <a:xfrm>
            <a:off x="0" y="0"/>
            <a:ext cx="9144000" cy="1245600"/>
          </a:xfrm>
          <a:prstGeom prst="rect">
            <a:avLst/>
          </a:prstGeom>
          <a:solidFill>
            <a:srgbClr val="002F6C"/>
          </a:solidFill>
          <a:ln cap="flat" cmpd="sng" w="9525">
            <a:solidFill>
              <a:srgbClr val="002C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627" name="Google Shape;627;p87"/>
          <p:cNvSpPr txBox="1"/>
          <p:nvPr>
            <p:ph type="title"/>
          </p:nvPr>
        </p:nvSpPr>
        <p:spPr>
          <a:xfrm>
            <a:off x="622021" y="332624"/>
            <a:ext cx="7899900" cy="579900"/>
          </a:xfrm>
          <a:prstGeom prst="rect">
            <a:avLst/>
          </a:prstGeom>
          <a:noFill/>
          <a:ln>
            <a:noFill/>
          </a:ln>
        </p:spPr>
        <p:txBody>
          <a:bodyPr anchorCtr="0" anchor="b" bIns="45700" lIns="91425" spcFirstLastPara="1" rIns="91425" wrap="square" tIns="45700">
            <a:spAutoFit/>
          </a:bodyPr>
          <a:lstStyle>
            <a:lvl1pPr lvl="0" rtl="0" algn="ctr">
              <a:lnSpc>
                <a:spcPct val="100000"/>
              </a:lnSpc>
              <a:spcBef>
                <a:spcPts val="0"/>
              </a:spcBef>
              <a:spcAft>
                <a:spcPts val="0"/>
              </a:spcAft>
              <a:buClr>
                <a:schemeClr val="lt1"/>
              </a:buClr>
              <a:buSzPts val="3200"/>
              <a:buFont typeface="Gill Sans"/>
              <a:buNone/>
              <a:defRPr sz="32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28" name="Google Shape;628;p87"/>
          <p:cNvSpPr txBox="1"/>
          <p:nvPr/>
        </p:nvSpPr>
        <p:spPr>
          <a:xfrm>
            <a:off x="500475" y="1677365"/>
            <a:ext cx="8413500" cy="292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Gill Sans"/>
              <a:ea typeface="Gill Sans"/>
              <a:cs typeface="Gill Sans"/>
              <a:sym typeface="Gill Sa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ver - Full Blue">
  <p:cSld name="3_Cover - Full Blue">
    <p:bg>
      <p:bgPr>
        <a:solidFill>
          <a:srgbClr val="A7C6ED"/>
        </a:solidFill>
      </p:bgPr>
    </p:bg>
    <p:spTree>
      <p:nvGrpSpPr>
        <p:cNvPr id="636" name="Shape 636"/>
        <p:cNvGrpSpPr/>
        <p:nvPr/>
      </p:nvGrpSpPr>
      <p:grpSpPr>
        <a:xfrm>
          <a:off x="0" y="0"/>
          <a:ext cx="0" cy="0"/>
          <a:chOff x="0" y="0"/>
          <a:chExt cx="0" cy="0"/>
        </a:xfrm>
      </p:grpSpPr>
      <p:sp>
        <p:nvSpPr>
          <p:cNvPr id="637" name="Google Shape;637;p89"/>
          <p:cNvSpPr txBox="1"/>
          <p:nvPr>
            <p:ph idx="10" type="dt"/>
          </p:nvPr>
        </p:nvSpPr>
        <p:spPr>
          <a:xfrm>
            <a:off x="152400" y="4890699"/>
            <a:ext cx="2133600" cy="138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38" name="Google Shape;638;p89"/>
          <p:cNvSpPr txBox="1"/>
          <p:nvPr>
            <p:ph idx="11" type="ftr"/>
          </p:nvPr>
        </p:nvSpPr>
        <p:spPr>
          <a:xfrm>
            <a:off x="3124200" y="4890699"/>
            <a:ext cx="2895600" cy="138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39" name="Google Shape;639;p89"/>
          <p:cNvSpPr txBox="1"/>
          <p:nvPr>
            <p:ph idx="12" type="sldNum"/>
          </p:nvPr>
        </p:nvSpPr>
        <p:spPr>
          <a:xfrm>
            <a:off x="6858000" y="489069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1pPr>
            <a:lvl2pPr indent="0" lvl="1"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2pPr>
            <a:lvl3pPr indent="0" lvl="2"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3pPr>
            <a:lvl4pPr indent="0" lvl="3"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4pPr>
            <a:lvl5pPr indent="0" lvl="4"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5pPr>
            <a:lvl6pPr indent="0" lvl="5"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6pPr>
            <a:lvl7pPr indent="0" lvl="6"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7pPr>
            <a:lvl8pPr indent="0" lvl="7"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8pPr>
            <a:lvl9pPr indent="0" lvl="8"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en"/>
              <a:t>‹#›</a:t>
            </a:fld>
            <a:endParaRPr/>
          </a:p>
        </p:txBody>
      </p:sp>
      <p:sp>
        <p:nvSpPr>
          <p:cNvPr id="640" name="Google Shape;640;p89"/>
          <p:cNvSpPr/>
          <p:nvPr/>
        </p:nvSpPr>
        <p:spPr>
          <a:xfrm>
            <a:off x="3194050" y="2333625"/>
            <a:ext cx="5797500" cy="1028700"/>
          </a:xfrm>
          <a:prstGeom prst="rect">
            <a:avLst/>
          </a:prstGeom>
          <a:solidFill>
            <a:srgbClr val="002F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641" name="Google Shape;641;p89"/>
          <p:cNvSpPr/>
          <p:nvPr/>
        </p:nvSpPr>
        <p:spPr>
          <a:xfrm>
            <a:off x="0" y="2333625"/>
            <a:ext cx="3200400" cy="102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descr="Horizontal_RGB_294.png" id="642" name="Google Shape;642;p89"/>
          <p:cNvPicPr preferRelativeResize="0"/>
          <p:nvPr/>
        </p:nvPicPr>
        <p:blipFill rotWithShape="1">
          <a:blip r:embed="rId2">
            <a:alphaModFix/>
          </a:blip>
          <a:srcRect b="0" l="4671" r="0" t="0"/>
          <a:stretch/>
        </p:blipFill>
        <p:spPr>
          <a:xfrm>
            <a:off x="88900" y="2404005"/>
            <a:ext cx="3111500" cy="951971"/>
          </a:xfrm>
          <a:prstGeom prst="rect">
            <a:avLst/>
          </a:prstGeom>
          <a:noFill/>
          <a:ln>
            <a:noFill/>
          </a:ln>
        </p:spPr>
      </p:pic>
      <p:sp>
        <p:nvSpPr>
          <p:cNvPr id="643" name="Google Shape;643;p89"/>
          <p:cNvSpPr txBox="1"/>
          <p:nvPr>
            <p:ph type="ctrTitle"/>
          </p:nvPr>
        </p:nvSpPr>
        <p:spPr>
          <a:xfrm>
            <a:off x="3429000" y="2461155"/>
            <a:ext cx="5486400" cy="739500"/>
          </a:xfrm>
          <a:prstGeom prst="rect">
            <a:avLst/>
          </a:prstGeom>
          <a:noFill/>
          <a:ln>
            <a:noFill/>
          </a:ln>
          <a:effectLst>
            <a:outerShdw blurRad="254000" rotWithShape="0" algn="tl">
              <a:srgbClr val="000000">
                <a:alpha val="20000"/>
              </a:srgbClr>
            </a:outerShdw>
          </a:effectLst>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4000"/>
              <a:buFont typeface="Gill Sans"/>
              <a:buNone/>
              <a:defRPr sz="4000" cap="none">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4" name="Google Shape;644;p89"/>
          <p:cNvSpPr txBox="1"/>
          <p:nvPr>
            <p:ph idx="1" type="subTitle"/>
          </p:nvPr>
        </p:nvSpPr>
        <p:spPr>
          <a:xfrm>
            <a:off x="4267200" y="3495675"/>
            <a:ext cx="4419600" cy="5622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Clr>
                <a:srgbClr val="002F6C"/>
              </a:buClr>
              <a:buSzPts val="2400"/>
              <a:buNone/>
              <a:defRPr sz="2400">
                <a:solidFill>
                  <a:srgbClr val="002F6C"/>
                </a:solidFill>
              </a:defRPr>
            </a:lvl1pPr>
            <a:lvl2pPr lvl="1" rtl="0" algn="ctr">
              <a:lnSpc>
                <a:spcPct val="100000"/>
              </a:lnSpc>
              <a:spcBef>
                <a:spcPts val="1200"/>
              </a:spcBef>
              <a:spcAft>
                <a:spcPts val="0"/>
              </a:spcAft>
              <a:buClr>
                <a:srgbClr val="888888"/>
              </a:buClr>
              <a:buSzPts val="2000"/>
              <a:buNone/>
              <a:defRPr>
                <a:solidFill>
                  <a:srgbClr val="888888"/>
                </a:solidFill>
              </a:defRPr>
            </a:lvl2pPr>
            <a:lvl3pPr lvl="2" rtl="0" algn="ctr">
              <a:lnSpc>
                <a:spcPct val="100000"/>
              </a:lnSpc>
              <a:spcBef>
                <a:spcPts val="1200"/>
              </a:spcBef>
              <a:spcAft>
                <a:spcPts val="0"/>
              </a:spcAft>
              <a:buClr>
                <a:srgbClr val="888888"/>
              </a:buClr>
              <a:buSzPts val="1800"/>
              <a:buNone/>
              <a:defRPr>
                <a:solidFill>
                  <a:srgbClr val="888888"/>
                </a:solidFill>
              </a:defRPr>
            </a:lvl3pPr>
            <a:lvl4pPr lvl="3" rtl="0" algn="ctr">
              <a:lnSpc>
                <a:spcPct val="100000"/>
              </a:lnSpc>
              <a:spcBef>
                <a:spcPts val="320"/>
              </a:spcBef>
              <a:spcAft>
                <a:spcPts val="0"/>
              </a:spcAft>
              <a:buClr>
                <a:srgbClr val="888888"/>
              </a:buClr>
              <a:buSzPts val="1600"/>
              <a:buNone/>
              <a:defRPr>
                <a:solidFill>
                  <a:srgbClr val="888888"/>
                </a:solidFill>
              </a:defRPr>
            </a:lvl4pPr>
            <a:lvl5pPr lvl="4" rtl="0" algn="ctr">
              <a:lnSpc>
                <a:spcPct val="100000"/>
              </a:lnSpc>
              <a:spcBef>
                <a:spcPts val="280"/>
              </a:spcBef>
              <a:spcAft>
                <a:spcPts val="0"/>
              </a:spcAft>
              <a:buClr>
                <a:srgbClr val="888888"/>
              </a:buClr>
              <a:buSzPts val="14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rgbClr val="A7C6ED">
            <a:alpha val="54509"/>
          </a:srgbClr>
        </a:solidFill>
      </p:bgPr>
    </p:bg>
    <p:spTree>
      <p:nvGrpSpPr>
        <p:cNvPr id="645" name="Shape 645"/>
        <p:cNvGrpSpPr/>
        <p:nvPr/>
      </p:nvGrpSpPr>
      <p:grpSpPr>
        <a:xfrm>
          <a:off x="0" y="0"/>
          <a:ext cx="0" cy="0"/>
          <a:chOff x="0" y="0"/>
          <a:chExt cx="0" cy="0"/>
        </a:xfrm>
      </p:grpSpPr>
      <p:sp>
        <p:nvSpPr>
          <p:cNvPr id="646" name="Google Shape;646;p90"/>
          <p:cNvSpPr/>
          <p:nvPr/>
        </p:nvSpPr>
        <p:spPr>
          <a:xfrm>
            <a:off x="0" y="107950"/>
            <a:ext cx="91440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647" name="Google Shape;647;p90"/>
          <p:cNvSpPr txBox="1"/>
          <p:nvPr>
            <p:ph idx="10" type="dt"/>
          </p:nvPr>
        </p:nvSpPr>
        <p:spPr>
          <a:xfrm>
            <a:off x="152400" y="4897559"/>
            <a:ext cx="2133600" cy="138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635C5B"/>
              </a:buClr>
              <a:buSzPts val="600"/>
              <a:buFont typeface="Cabin"/>
              <a:buNone/>
              <a:defRPr b="0" i="0" sz="600" u="none" cap="none" strike="noStrike">
                <a:solidFill>
                  <a:srgbClr val="635C5B"/>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48" name="Google Shape;648;p90"/>
          <p:cNvSpPr txBox="1"/>
          <p:nvPr>
            <p:ph idx="11" type="ftr"/>
          </p:nvPr>
        </p:nvSpPr>
        <p:spPr>
          <a:xfrm>
            <a:off x="3124200" y="4897559"/>
            <a:ext cx="2895600" cy="138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635C5B"/>
              </a:buClr>
              <a:buSzPts val="600"/>
              <a:buFont typeface="Cabin"/>
              <a:buNone/>
              <a:defRPr b="0" i="0" sz="600" u="none" cap="none" strike="noStrike">
                <a:solidFill>
                  <a:srgbClr val="635C5B"/>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49" name="Google Shape;649;p90"/>
          <p:cNvSpPr txBox="1"/>
          <p:nvPr>
            <p:ph idx="12" type="sldNum"/>
          </p:nvPr>
        </p:nvSpPr>
        <p:spPr>
          <a:xfrm>
            <a:off x="6858000" y="4897559"/>
            <a:ext cx="2133600" cy="1386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1pPr>
            <a:lvl2pPr indent="0" lvl="1"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2pPr>
            <a:lvl3pPr indent="0" lvl="2"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3pPr>
            <a:lvl4pPr indent="0" lvl="3"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4pPr>
            <a:lvl5pPr indent="0" lvl="4"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5pPr>
            <a:lvl6pPr indent="0" lvl="5"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6pPr>
            <a:lvl7pPr indent="0" lvl="6"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7pPr>
            <a:lvl8pPr indent="0" lvl="7"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8pPr>
            <a:lvl9pPr indent="0" lvl="8"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9pPr>
          </a:lstStyle>
          <a:p>
            <a:pPr indent="0" lvl="0" marL="0" rtl="0" algn="l">
              <a:spcBef>
                <a:spcPts val="0"/>
              </a:spcBef>
              <a:spcAft>
                <a:spcPts val="0"/>
              </a:spcAft>
              <a:buNone/>
            </a:pPr>
            <a:fld id="{00000000-1234-1234-1234-123412341234}" type="slidenum">
              <a:rPr lang="en"/>
              <a:t>‹#›</a:t>
            </a:fld>
            <a:endParaRPr/>
          </a:p>
        </p:txBody>
      </p:sp>
      <p:sp>
        <p:nvSpPr>
          <p:cNvPr id="650" name="Google Shape;650;p90"/>
          <p:cNvSpPr txBox="1"/>
          <p:nvPr>
            <p:ph type="title"/>
          </p:nvPr>
        </p:nvSpPr>
        <p:spPr>
          <a:xfrm>
            <a:off x="685800" y="400050"/>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1" name="Google Shape;651;p90"/>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latin typeface="Gill Sans"/>
                <a:ea typeface="Gill Sans"/>
                <a:cs typeface="Gill Sans"/>
                <a:sym typeface="Gill Sans"/>
              </a:defRPr>
            </a:lvl1pPr>
            <a:lvl2pPr indent="-355600" lvl="1" marL="914400" rtl="0" algn="l">
              <a:lnSpc>
                <a:spcPct val="100000"/>
              </a:lnSpc>
              <a:spcBef>
                <a:spcPts val="1200"/>
              </a:spcBef>
              <a:spcAft>
                <a:spcPts val="0"/>
              </a:spcAft>
              <a:buClr>
                <a:srgbClr val="002F6C"/>
              </a:buClr>
              <a:buSzPts val="2000"/>
              <a:buChar char="–"/>
              <a:defRPr sz="2000">
                <a:solidFill>
                  <a:srgbClr val="002F6C"/>
                </a:solidFill>
                <a:latin typeface="Gill Sans"/>
                <a:ea typeface="Gill Sans"/>
                <a:cs typeface="Gill Sans"/>
                <a:sym typeface="Gill Sans"/>
              </a:defRPr>
            </a:lvl2pPr>
            <a:lvl3pPr indent="-342900" lvl="2" marL="1371600" rtl="0" algn="l">
              <a:lnSpc>
                <a:spcPct val="100000"/>
              </a:lnSpc>
              <a:spcBef>
                <a:spcPts val="1200"/>
              </a:spcBef>
              <a:spcAft>
                <a:spcPts val="0"/>
              </a:spcAft>
              <a:buClr>
                <a:srgbClr val="6C6463"/>
              </a:buClr>
              <a:buSzPts val="1800"/>
              <a:buChar char="•"/>
              <a:defRPr/>
            </a:lvl3pPr>
            <a:lvl4pPr indent="-342900" lvl="3" marL="1828800" rtl="0" algn="l">
              <a:lnSpc>
                <a:spcPct val="100000"/>
              </a:lnSpc>
              <a:spcBef>
                <a:spcPts val="360"/>
              </a:spcBef>
              <a:spcAft>
                <a:spcPts val="0"/>
              </a:spcAft>
              <a:buClr>
                <a:srgbClr val="6C6463"/>
              </a:buClr>
              <a:buSzPts val="1800"/>
              <a:buChar char="–"/>
              <a:defRPr/>
            </a:lvl4pPr>
            <a:lvl5pPr indent="-342900" lvl="4" marL="2286000" rtl="0" algn="l">
              <a:lnSpc>
                <a:spcPct val="100000"/>
              </a:lnSpc>
              <a:spcBef>
                <a:spcPts val="360"/>
              </a:spcBef>
              <a:spcAft>
                <a:spcPts val="0"/>
              </a:spcAft>
              <a:buClr>
                <a:srgbClr val="6C6463"/>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grpSp>
        <p:nvGrpSpPr>
          <p:cNvPr id="652" name="Google Shape;652;p90"/>
          <p:cNvGrpSpPr/>
          <p:nvPr/>
        </p:nvGrpSpPr>
        <p:grpSpPr>
          <a:xfrm>
            <a:off x="152400" y="864791"/>
            <a:ext cx="8839200" cy="2316"/>
            <a:chOff x="152400" y="1153055"/>
            <a:chExt cx="8839200" cy="3088"/>
          </a:xfrm>
        </p:grpSpPr>
        <p:cxnSp>
          <p:nvCxnSpPr>
            <p:cNvPr id="653" name="Google Shape;653;p90"/>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654" name="Google Shape;654;p90"/>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Red/Gray 1 Content">
    <p:bg>
      <p:bgPr>
        <a:solidFill>
          <a:srgbClr val="A7C6E5">
            <a:alpha val="54509"/>
          </a:srgbClr>
        </a:solidFill>
      </p:bgPr>
    </p:bg>
    <p:spTree>
      <p:nvGrpSpPr>
        <p:cNvPr id="655" name="Shape 655"/>
        <p:cNvGrpSpPr/>
        <p:nvPr/>
      </p:nvGrpSpPr>
      <p:grpSpPr>
        <a:xfrm>
          <a:off x="0" y="0"/>
          <a:ext cx="0" cy="0"/>
          <a:chOff x="0" y="0"/>
          <a:chExt cx="0" cy="0"/>
        </a:xfrm>
      </p:grpSpPr>
      <p:sp>
        <p:nvSpPr>
          <p:cNvPr id="656" name="Google Shape;656;p91"/>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a:solidFill>
                  <a:srgbClr val="002F6C"/>
                </a:solidFill>
              </a:defRPr>
            </a:lvl1pPr>
            <a:lvl2pPr indent="-355600" lvl="1" marL="914400" rtl="0" algn="l">
              <a:lnSpc>
                <a:spcPct val="100000"/>
              </a:lnSpc>
              <a:spcBef>
                <a:spcPts val="1200"/>
              </a:spcBef>
              <a:spcAft>
                <a:spcPts val="0"/>
              </a:spcAft>
              <a:buClr>
                <a:srgbClr val="002F6C"/>
              </a:buClr>
              <a:buSzPts val="2000"/>
              <a:buChar char="–"/>
              <a:defRPr>
                <a:solidFill>
                  <a:srgbClr val="002F6C"/>
                </a:solidFill>
              </a:defRPr>
            </a:lvl2pPr>
            <a:lvl3pPr indent="-342900" lvl="2" marL="1371600" rtl="0" algn="l">
              <a:lnSpc>
                <a:spcPct val="100000"/>
              </a:lnSpc>
              <a:spcBef>
                <a:spcPts val="1200"/>
              </a:spcBef>
              <a:spcAft>
                <a:spcPts val="0"/>
              </a:spcAft>
              <a:buClr>
                <a:srgbClr val="6C6463"/>
              </a:buClr>
              <a:buSzPts val="1800"/>
              <a:buChar char="•"/>
              <a:defRPr/>
            </a:lvl3pPr>
            <a:lvl4pPr indent="-342900" lvl="3" marL="1828800" rtl="0" algn="l">
              <a:lnSpc>
                <a:spcPct val="100000"/>
              </a:lnSpc>
              <a:spcBef>
                <a:spcPts val="360"/>
              </a:spcBef>
              <a:spcAft>
                <a:spcPts val="0"/>
              </a:spcAft>
              <a:buClr>
                <a:srgbClr val="6C6463"/>
              </a:buClr>
              <a:buSzPts val="1800"/>
              <a:buChar char="–"/>
              <a:defRPr/>
            </a:lvl4pPr>
            <a:lvl5pPr indent="-342900" lvl="4" marL="2286000" rtl="0" algn="l">
              <a:lnSpc>
                <a:spcPct val="100000"/>
              </a:lnSpc>
              <a:spcBef>
                <a:spcPts val="360"/>
              </a:spcBef>
              <a:spcAft>
                <a:spcPts val="0"/>
              </a:spcAft>
              <a:buClr>
                <a:srgbClr val="6C6463"/>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57" name="Google Shape;657;p91"/>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8" name="Google Shape;658;p91"/>
          <p:cNvSpPr txBox="1"/>
          <p:nvPr>
            <p:ph idx="11" type="ftr"/>
          </p:nvPr>
        </p:nvSpPr>
        <p:spPr>
          <a:xfrm>
            <a:off x="3124200" y="4890700"/>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9" name="Google Shape;659;p91"/>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660" name="Google Shape;660;p91"/>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661" name="Shape 661"/>
        <p:cNvGrpSpPr/>
        <p:nvPr/>
      </p:nvGrpSpPr>
      <p:grpSpPr>
        <a:xfrm>
          <a:off x="0" y="0"/>
          <a:ext cx="0" cy="0"/>
          <a:chOff x="0" y="0"/>
          <a:chExt cx="0" cy="0"/>
        </a:xfrm>
      </p:grpSpPr>
      <p:sp>
        <p:nvSpPr>
          <p:cNvPr id="662" name="Google Shape;662;p92"/>
          <p:cNvSpPr txBox="1"/>
          <p:nvPr>
            <p:ph type="title"/>
          </p:nvPr>
        </p:nvSpPr>
        <p:spPr>
          <a:xfrm>
            <a:off x="686104" y="677485"/>
            <a:ext cx="7772400" cy="458100"/>
          </a:xfrm>
          <a:prstGeom prst="rect">
            <a:avLst/>
          </a:prstGeom>
          <a:noFill/>
          <a:ln>
            <a:noFill/>
          </a:ln>
        </p:spPr>
        <p:txBody>
          <a:bodyPr anchorCtr="0" anchor="t" bIns="45575" lIns="91175" spcFirstLastPara="1" rIns="91175" wrap="square" tIns="45575">
            <a:noAutofit/>
          </a:bodyPr>
          <a:lstStyle>
            <a:lvl1pPr lvl="0" marR="0" rtl="0" algn="l">
              <a:lnSpc>
                <a:spcPct val="100000"/>
              </a:lnSpc>
              <a:spcBef>
                <a:spcPts val="0"/>
              </a:spcBef>
              <a:spcAft>
                <a:spcPts val="0"/>
              </a:spcAft>
              <a:buClr>
                <a:srgbClr val="BA0C2F"/>
              </a:buClr>
              <a:buSzPts val="2400"/>
              <a:buFont typeface="Arial"/>
              <a:buNone/>
              <a:defRPr b="0" i="0" sz="2400" u="none" cap="none" strike="noStrike">
                <a:solidFill>
                  <a:srgbClr val="BA0C2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3" name="Google Shape;663;p92"/>
          <p:cNvSpPr txBox="1"/>
          <p:nvPr>
            <p:ph idx="12" type="sldNum"/>
          </p:nvPr>
        </p:nvSpPr>
        <p:spPr>
          <a:xfrm>
            <a:off x="6858000" y="4825484"/>
            <a:ext cx="2133600" cy="184500"/>
          </a:xfrm>
          <a:prstGeom prst="rect">
            <a:avLst/>
          </a:prstGeom>
          <a:noFill/>
          <a:ln>
            <a:noFill/>
          </a:ln>
        </p:spPr>
        <p:txBody>
          <a:bodyPr anchorCtr="0" anchor="ctr" bIns="45575" lIns="91175" spcFirstLastPara="1" rIns="91175" wrap="square" tIns="455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2 Content">
  <p:cSld name="2_Red/Gray 2 Content">
    <p:bg>
      <p:bgPr>
        <a:solidFill>
          <a:srgbClr val="E7E7E5"/>
        </a:solidFill>
      </p:bgPr>
    </p:bg>
    <p:spTree>
      <p:nvGrpSpPr>
        <p:cNvPr id="664" name="Shape 664"/>
        <p:cNvGrpSpPr/>
        <p:nvPr/>
      </p:nvGrpSpPr>
      <p:grpSpPr>
        <a:xfrm>
          <a:off x="0" y="0"/>
          <a:ext cx="0" cy="0"/>
          <a:chOff x="0" y="0"/>
          <a:chExt cx="0" cy="0"/>
        </a:xfrm>
      </p:grpSpPr>
      <p:sp>
        <p:nvSpPr>
          <p:cNvPr id="665" name="Google Shape;665;p93"/>
          <p:cNvSpPr txBox="1"/>
          <p:nvPr>
            <p:ph idx="1" type="body"/>
          </p:nvPr>
        </p:nvSpPr>
        <p:spPr>
          <a:xfrm>
            <a:off x="686104" y="1286662"/>
            <a:ext cx="3809700" cy="3174900"/>
          </a:xfrm>
          <a:prstGeom prst="rect">
            <a:avLst/>
          </a:prstGeom>
          <a:noFill/>
          <a:ln>
            <a:noFill/>
          </a:ln>
        </p:spPr>
        <p:txBody>
          <a:bodyPr anchorCtr="0" anchor="t" bIns="45575" lIns="91175" spcFirstLastPara="1" rIns="91175" wrap="square" tIns="45575">
            <a:noAutofit/>
          </a:bodyPr>
          <a:lstStyle>
            <a:lvl1pPr indent="-330200" lvl="0" marL="457200" marR="0" rtl="0" algn="l">
              <a:lnSpc>
                <a:spcPct val="100000"/>
              </a:lnSpc>
              <a:spcBef>
                <a:spcPts val="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1pPr>
            <a:lvl2pPr indent="-330200" lvl="1" marL="9144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2pPr>
            <a:lvl3pPr indent="-330200" lvl="2" marL="13716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3pPr>
            <a:lvl4pPr indent="-317500" lvl="3" marL="1828800" marR="0" rtl="0" algn="l">
              <a:lnSpc>
                <a:spcPct val="100000"/>
              </a:lnSpc>
              <a:spcBef>
                <a:spcPts val="300"/>
              </a:spcBef>
              <a:spcAft>
                <a:spcPts val="0"/>
              </a:spcAft>
              <a:buClr>
                <a:srgbClr val="6C6463"/>
              </a:buClr>
              <a:buSzPts val="1400"/>
              <a:buFont typeface="Arial"/>
              <a:buChar char="–"/>
              <a:defRPr b="0" i="0" sz="1400" u="none" cap="none" strike="noStrike">
                <a:solidFill>
                  <a:srgbClr val="6C6463"/>
                </a:solidFill>
                <a:latin typeface="Arial"/>
                <a:ea typeface="Arial"/>
                <a:cs typeface="Arial"/>
                <a:sym typeface="Arial"/>
              </a:defRPr>
            </a:lvl4pPr>
            <a:lvl5pPr indent="-330200" lvl="4" marL="2286000" marR="0" rtl="0" algn="l">
              <a:lnSpc>
                <a:spcPct val="100000"/>
              </a:lnSpc>
              <a:spcBef>
                <a:spcPts val="3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5pPr>
            <a:lvl6pPr indent="-342900" lvl="5" marL="2743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66" name="Google Shape;666;p93"/>
          <p:cNvSpPr txBox="1"/>
          <p:nvPr>
            <p:ph idx="2" type="body"/>
          </p:nvPr>
        </p:nvSpPr>
        <p:spPr>
          <a:xfrm>
            <a:off x="4648200" y="1286662"/>
            <a:ext cx="3810300" cy="3174900"/>
          </a:xfrm>
          <a:prstGeom prst="rect">
            <a:avLst/>
          </a:prstGeom>
          <a:noFill/>
          <a:ln>
            <a:noFill/>
          </a:ln>
        </p:spPr>
        <p:txBody>
          <a:bodyPr anchorCtr="0" anchor="t" bIns="45575" lIns="91175" spcFirstLastPara="1" rIns="91175" wrap="square" tIns="45575">
            <a:noAutofit/>
          </a:bodyPr>
          <a:lstStyle>
            <a:lvl1pPr indent="-330200" lvl="0" marL="457200" marR="0" rtl="0" algn="l">
              <a:lnSpc>
                <a:spcPct val="100000"/>
              </a:lnSpc>
              <a:spcBef>
                <a:spcPts val="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1pPr>
            <a:lvl2pPr indent="-330200" lvl="1" marL="9144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2pPr>
            <a:lvl3pPr indent="-330200" lvl="2" marL="13716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3pPr>
            <a:lvl4pPr indent="-317500" lvl="3" marL="1828800" marR="0" rtl="0" algn="l">
              <a:lnSpc>
                <a:spcPct val="100000"/>
              </a:lnSpc>
              <a:spcBef>
                <a:spcPts val="300"/>
              </a:spcBef>
              <a:spcAft>
                <a:spcPts val="0"/>
              </a:spcAft>
              <a:buClr>
                <a:srgbClr val="6C6463"/>
              </a:buClr>
              <a:buSzPts val="1400"/>
              <a:buFont typeface="Arial"/>
              <a:buChar char="–"/>
              <a:defRPr b="0" i="0" sz="1400" u="none" cap="none" strike="noStrike">
                <a:solidFill>
                  <a:srgbClr val="6C6463"/>
                </a:solidFill>
                <a:latin typeface="Arial"/>
                <a:ea typeface="Arial"/>
                <a:cs typeface="Arial"/>
                <a:sym typeface="Arial"/>
              </a:defRPr>
            </a:lvl4pPr>
            <a:lvl5pPr indent="-330200" lvl="4" marL="2286000" marR="0" rtl="0" algn="l">
              <a:lnSpc>
                <a:spcPct val="100000"/>
              </a:lnSpc>
              <a:spcBef>
                <a:spcPts val="3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5pPr>
            <a:lvl6pPr indent="-342900" lvl="5" marL="2743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67" name="Google Shape;667;p93"/>
          <p:cNvSpPr txBox="1"/>
          <p:nvPr>
            <p:ph idx="10" type="dt"/>
          </p:nvPr>
        </p:nvSpPr>
        <p:spPr>
          <a:xfrm>
            <a:off x="152400" y="4829182"/>
            <a:ext cx="2133600" cy="138300"/>
          </a:xfrm>
          <a:prstGeom prst="rect">
            <a:avLst/>
          </a:prstGeom>
          <a:noFill/>
          <a:ln>
            <a:noFill/>
          </a:ln>
        </p:spPr>
        <p:txBody>
          <a:bodyPr anchorCtr="0" anchor="ctr" bIns="45575" lIns="91175" spcFirstLastPara="1" rIns="91175" wrap="square" tIns="45575">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C646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68" name="Google Shape;668;p93"/>
          <p:cNvSpPr txBox="1"/>
          <p:nvPr>
            <p:ph idx="11" type="ftr"/>
          </p:nvPr>
        </p:nvSpPr>
        <p:spPr>
          <a:xfrm>
            <a:off x="3124200" y="4829182"/>
            <a:ext cx="2895600" cy="138300"/>
          </a:xfrm>
          <a:prstGeom prst="rect">
            <a:avLst/>
          </a:prstGeom>
          <a:noFill/>
          <a:ln>
            <a:noFill/>
          </a:ln>
        </p:spPr>
        <p:txBody>
          <a:bodyPr anchorCtr="0" anchor="ctr" bIns="45575" lIns="91175" spcFirstLastPara="1" rIns="91175" wrap="square" tIns="45575">
            <a:no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6C646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69" name="Google Shape;669;p93"/>
          <p:cNvSpPr txBox="1"/>
          <p:nvPr>
            <p:ph idx="12" type="sldNum"/>
          </p:nvPr>
        </p:nvSpPr>
        <p:spPr>
          <a:xfrm>
            <a:off x="6858000" y="4806072"/>
            <a:ext cx="2133600" cy="184500"/>
          </a:xfrm>
          <a:prstGeom prst="rect">
            <a:avLst/>
          </a:prstGeom>
          <a:noFill/>
          <a:ln>
            <a:noFill/>
          </a:ln>
        </p:spPr>
        <p:txBody>
          <a:bodyPr anchorCtr="0" anchor="ctr" bIns="45575" lIns="91175" spcFirstLastPara="1" rIns="91175" wrap="square" tIns="455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70" name="Google Shape;670;p93"/>
          <p:cNvSpPr txBox="1"/>
          <p:nvPr>
            <p:ph type="title"/>
          </p:nvPr>
        </p:nvSpPr>
        <p:spPr>
          <a:xfrm>
            <a:off x="686104" y="673810"/>
            <a:ext cx="7772400" cy="461700"/>
          </a:xfrm>
          <a:prstGeom prst="rect">
            <a:avLst/>
          </a:prstGeom>
          <a:noFill/>
          <a:ln>
            <a:noFill/>
          </a:ln>
        </p:spPr>
        <p:txBody>
          <a:bodyPr anchorCtr="0" anchor="b" bIns="45575" lIns="91175" spcFirstLastPara="1" rIns="91175" wrap="square" tIns="45575">
            <a:noAutofit/>
          </a:bodyPr>
          <a:lstStyle>
            <a:lvl1pPr lvl="0" marR="0" rtl="0" algn="l">
              <a:lnSpc>
                <a:spcPct val="100000"/>
              </a:lnSpc>
              <a:spcBef>
                <a:spcPts val="0"/>
              </a:spcBef>
              <a:spcAft>
                <a:spcPts val="0"/>
              </a:spcAft>
              <a:buClr>
                <a:srgbClr val="0067B9"/>
              </a:buClr>
              <a:buSzPts val="2400"/>
              <a:buFont typeface="Arial"/>
              <a:buNone/>
              <a:defRPr b="0" i="0" sz="2400" u="none" cap="none" strike="noStrike">
                <a:solidFill>
                  <a:srgbClr val="0067B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3_Red/Gray 1 Content">
    <p:bg>
      <p:bgPr>
        <a:solidFill>
          <a:srgbClr val="E7E7E5"/>
        </a:solidFill>
      </p:bgPr>
    </p:bg>
    <p:spTree>
      <p:nvGrpSpPr>
        <p:cNvPr id="671" name="Shape 671"/>
        <p:cNvGrpSpPr/>
        <p:nvPr/>
      </p:nvGrpSpPr>
      <p:grpSpPr>
        <a:xfrm>
          <a:off x="0" y="0"/>
          <a:ext cx="0" cy="0"/>
          <a:chOff x="0" y="0"/>
          <a:chExt cx="0" cy="0"/>
        </a:xfrm>
      </p:grpSpPr>
      <p:sp>
        <p:nvSpPr>
          <p:cNvPr id="672" name="Google Shape;672;p94"/>
          <p:cNvSpPr txBox="1"/>
          <p:nvPr>
            <p:ph idx="10" type="dt"/>
          </p:nvPr>
        </p:nvSpPr>
        <p:spPr>
          <a:xfrm>
            <a:off x="152400" y="4829170"/>
            <a:ext cx="2133600" cy="138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6C6463"/>
              </a:buClr>
              <a:buSzPts val="1400"/>
              <a:buFont typeface="Cabin"/>
              <a:buNone/>
              <a:defRPr b="0" i="0" sz="600" u="none" cap="none" strike="noStrike">
                <a:solidFill>
                  <a:srgbClr val="6C6463"/>
                </a:solidFill>
                <a:latin typeface="Cabin"/>
                <a:ea typeface="Cabin"/>
                <a:cs typeface="Cabin"/>
                <a:sym typeface="Cabin"/>
              </a:defRPr>
            </a:lvl1pPr>
            <a:lvl2pPr lvl="1"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9pPr>
          </a:lstStyle>
          <a:p/>
        </p:txBody>
      </p:sp>
      <p:sp>
        <p:nvSpPr>
          <p:cNvPr id="673" name="Google Shape;673;p94"/>
          <p:cNvSpPr txBox="1"/>
          <p:nvPr>
            <p:ph idx="11" type="ftr"/>
          </p:nvPr>
        </p:nvSpPr>
        <p:spPr>
          <a:xfrm>
            <a:off x="3124200" y="4829170"/>
            <a:ext cx="2895600" cy="1383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6C6463"/>
              </a:buClr>
              <a:buSzPts val="1400"/>
              <a:buFont typeface="Cabin"/>
              <a:buNone/>
              <a:defRPr b="0" i="0" sz="600" u="none" cap="none" strike="noStrike">
                <a:solidFill>
                  <a:srgbClr val="6C6463"/>
                </a:solidFill>
                <a:latin typeface="Cabin"/>
                <a:ea typeface="Cabin"/>
                <a:cs typeface="Cabin"/>
                <a:sym typeface="Cabin"/>
              </a:defRPr>
            </a:lvl1pPr>
            <a:lvl2pPr lvl="1"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9pPr>
          </a:lstStyle>
          <a:p/>
        </p:txBody>
      </p:sp>
      <p:sp>
        <p:nvSpPr>
          <p:cNvPr id="674" name="Google Shape;674;p94"/>
          <p:cNvSpPr txBox="1"/>
          <p:nvPr>
            <p:ph idx="12" type="sldNum"/>
          </p:nvPr>
        </p:nvSpPr>
        <p:spPr>
          <a:xfrm>
            <a:off x="6858000" y="4806072"/>
            <a:ext cx="2133600" cy="18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1pPr>
            <a:lvl2pPr indent="0" lvl="1"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2pPr>
            <a:lvl3pPr indent="0" lvl="2"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3pPr>
            <a:lvl4pPr indent="0" lvl="3"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4pPr>
            <a:lvl5pPr indent="0" lvl="4"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5pPr>
            <a:lvl6pPr indent="0" lvl="5"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6pPr>
            <a:lvl7pPr indent="0" lvl="6"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7pPr>
            <a:lvl8pPr indent="0" lvl="7"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8pPr>
            <a:lvl9pPr indent="0" lvl="8" marL="0" marR="0" rtl="0" algn="r">
              <a:lnSpc>
                <a:spcPct val="100000"/>
              </a:lnSpc>
              <a:spcBef>
                <a:spcPts val="0"/>
              </a:spcBef>
              <a:spcAft>
                <a:spcPts val="0"/>
              </a:spcAft>
              <a:buClr>
                <a:srgbClr val="6C6463"/>
              </a:buClr>
              <a:buSzPts val="600"/>
              <a:buFont typeface="Cabin"/>
              <a:buNone/>
              <a:defRPr b="0" i="0" sz="600" u="none" cap="none" strike="noStrike">
                <a:solidFill>
                  <a:srgbClr val="6C6463"/>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en"/>
              <a:t>‹#›</a:t>
            </a:fld>
            <a:endParaRPr/>
          </a:p>
        </p:txBody>
      </p:sp>
      <p:sp>
        <p:nvSpPr>
          <p:cNvPr id="675" name="Google Shape;675;p94"/>
          <p:cNvSpPr txBox="1"/>
          <p:nvPr>
            <p:ph type="title"/>
          </p:nvPr>
        </p:nvSpPr>
        <p:spPr>
          <a:xfrm>
            <a:off x="686104" y="677486"/>
            <a:ext cx="7772400" cy="458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BA0C2F"/>
              </a:buClr>
              <a:buSzPts val="2400"/>
              <a:buFont typeface="Cabin"/>
              <a:buNone/>
              <a:defRPr b="0" i="0" sz="2400" u="none" cap="none" strike="noStrike">
                <a:solidFill>
                  <a:srgbClr val="BA0C2F"/>
                </a:solidFill>
                <a:latin typeface="Cabin"/>
                <a:ea typeface="Cabin"/>
                <a:cs typeface="Cabin"/>
                <a:sym typeface="Cabin"/>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676" name="Google Shape;676;p94"/>
          <p:cNvSpPr txBox="1"/>
          <p:nvPr>
            <p:ph idx="1" type="body"/>
          </p:nvPr>
        </p:nvSpPr>
        <p:spPr>
          <a:xfrm>
            <a:off x="685800" y="1286662"/>
            <a:ext cx="7772400" cy="3174900"/>
          </a:xfrm>
          <a:prstGeom prst="rect">
            <a:avLst/>
          </a:prstGeom>
          <a:noFill/>
          <a:ln>
            <a:noFill/>
          </a:ln>
        </p:spPr>
        <p:txBody>
          <a:bodyPr anchorCtr="0" anchor="t" bIns="45700" lIns="91425" spcFirstLastPara="1" rIns="91425" wrap="square" tIns="45700">
            <a:noAutofit/>
          </a:bodyPr>
          <a:lstStyle>
            <a:lvl1pPr indent="-330200" lvl="0" marL="457200" marR="0" rtl="0" algn="l">
              <a:lnSpc>
                <a:spcPct val="100000"/>
              </a:lnSpc>
              <a:spcBef>
                <a:spcPts val="0"/>
              </a:spcBef>
              <a:spcAft>
                <a:spcPts val="0"/>
              </a:spcAft>
              <a:buClr>
                <a:srgbClr val="6C6463"/>
              </a:buClr>
              <a:buSzPts val="1600"/>
              <a:buFont typeface="Arial"/>
              <a:buChar char="•"/>
              <a:defRPr b="0" i="0" sz="1600" u="none" cap="none" strike="noStrike">
                <a:solidFill>
                  <a:srgbClr val="6C6463"/>
                </a:solidFill>
                <a:latin typeface="Cabin"/>
                <a:ea typeface="Cabin"/>
                <a:cs typeface="Cabin"/>
                <a:sym typeface="Cabin"/>
              </a:defRPr>
            </a:lvl1pPr>
            <a:lvl2pPr indent="-330200" lvl="1" marL="9144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Cabin"/>
                <a:ea typeface="Cabin"/>
                <a:cs typeface="Cabin"/>
                <a:sym typeface="Cabin"/>
              </a:defRPr>
            </a:lvl2pPr>
            <a:lvl3pPr indent="-342900" lvl="2" marL="1371600" marR="0" rtl="0" algn="l">
              <a:lnSpc>
                <a:spcPct val="100000"/>
              </a:lnSpc>
              <a:spcBef>
                <a:spcPts val="800"/>
              </a:spcBef>
              <a:spcAft>
                <a:spcPts val="0"/>
              </a:spcAft>
              <a:buClr>
                <a:srgbClr val="6C6463"/>
              </a:buClr>
              <a:buSzPts val="1800"/>
              <a:buFont typeface="Arial"/>
              <a:buChar char="•"/>
              <a:defRPr b="0" i="0" sz="1800" u="none" cap="none" strike="noStrike">
                <a:solidFill>
                  <a:srgbClr val="6C6463"/>
                </a:solidFill>
                <a:latin typeface="Cabin"/>
                <a:ea typeface="Cabin"/>
                <a:cs typeface="Cabin"/>
                <a:sym typeface="Cabin"/>
              </a:defRPr>
            </a:lvl3pPr>
            <a:lvl4pPr indent="-330200" lvl="3" marL="1828800"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Cabin"/>
                <a:ea typeface="Cabin"/>
                <a:cs typeface="Cabin"/>
                <a:sym typeface="Cabin"/>
              </a:defRPr>
            </a:lvl4pPr>
            <a:lvl5pPr indent="-317500" lvl="4" marL="2286000"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Cabin"/>
                <a:ea typeface="Cabin"/>
                <a:cs typeface="Cabin"/>
                <a:sym typeface="Cabi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bin"/>
                <a:ea typeface="Cabin"/>
                <a:cs typeface="Cabin"/>
                <a:sym typeface="Cabin"/>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bin"/>
                <a:ea typeface="Cabin"/>
                <a:cs typeface="Cabin"/>
                <a:sym typeface="Cabin"/>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bin"/>
                <a:ea typeface="Cabin"/>
                <a:cs typeface="Cabin"/>
                <a:sym typeface="Cabin"/>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bin"/>
                <a:ea typeface="Cabin"/>
                <a:cs typeface="Cabin"/>
                <a:sym typeface="Cabin"/>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rgbClr val="A7C6E5">
            <a:alpha val="54509"/>
          </a:srgbClr>
        </a:solidFill>
      </p:bgPr>
    </p:bg>
    <p:spTree>
      <p:nvGrpSpPr>
        <p:cNvPr id="677" name="Shape 677"/>
        <p:cNvGrpSpPr/>
        <p:nvPr/>
      </p:nvGrpSpPr>
      <p:grpSpPr>
        <a:xfrm>
          <a:off x="0" y="0"/>
          <a:ext cx="0" cy="0"/>
          <a:chOff x="0" y="0"/>
          <a:chExt cx="0" cy="0"/>
        </a:xfrm>
      </p:grpSpPr>
      <p:sp>
        <p:nvSpPr>
          <p:cNvPr id="678" name="Google Shape;678;p95"/>
          <p:cNvSpPr/>
          <p:nvPr/>
        </p:nvSpPr>
        <p:spPr>
          <a:xfrm>
            <a:off x="152400" y="107950"/>
            <a:ext cx="89916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679" name="Google Shape;679;p95"/>
          <p:cNvSpPr txBox="1"/>
          <p:nvPr>
            <p:ph idx="10" type="dt"/>
          </p:nvPr>
        </p:nvSpPr>
        <p:spPr>
          <a:xfrm>
            <a:off x="152400" y="4897559"/>
            <a:ext cx="2133600" cy="138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635C5B"/>
              </a:buClr>
              <a:buSzPts val="600"/>
              <a:buFont typeface="Cabin"/>
              <a:buNone/>
              <a:defRPr b="0" i="0" sz="600" u="none" cap="none" strike="noStrike">
                <a:solidFill>
                  <a:srgbClr val="635C5B"/>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80" name="Google Shape;680;p95"/>
          <p:cNvSpPr txBox="1"/>
          <p:nvPr>
            <p:ph idx="11" type="ftr"/>
          </p:nvPr>
        </p:nvSpPr>
        <p:spPr>
          <a:xfrm>
            <a:off x="3124200" y="4897559"/>
            <a:ext cx="2895600" cy="138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635C5B"/>
              </a:buClr>
              <a:buSzPts val="600"/>
              <a:buFont typeface="Cabin"/>
              <a:buNone/>
              <a:defRPr b="0" i="0" sz="600" u="none" cap="none" strike="noStrike">
                <a:solidFill>
                  <a:srgbClr val="635C5B"/>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681" name="Google Shape;681;p95"/>
          <p:cNvSpPr txBox="1"/>
          <p:nvPr>
            <p:ph idx="12" type="sldNum"/>
          </p:nvPr>
        </p:nvSpPr>
        <p:spPr>
          <a:xfrm>
            <a:off x="6858000" y="4897559"/>
            <a:ext cx="2133600" cy="1386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1pPr>
            <a:lvl2pPr indent="0" lvl="1"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2pPr>
            <a:lvl3pPr indent="0" lvl="2"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3pPr>
            <a:lvl4pPr indent="0" lvl="3"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4pPr>
            <a:lvl5pPr indent="0" lvl="4"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5pPr>
            <a:lvl6pPr indent="0" lvl="5"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6pPr>
            <a:lvl7pPr indent="0" lvl="6"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7pPr>
            <a:lvl8pPr indent="0" lvl="7"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8pPr>
            <a:lvl9pPr indent="0" lvl="8" marL="0" marR="0" rtl="0" algn="l">
              <a:lnSpc>
                <a:spcPct val="100000"/>
              </a:lnSpc>
              <a:spcBef>
                <a:spcPts val="0"/>
              </a:spcBef>
              <a:spcAft>
                <a:spcPts val="0"/>
              </a:spcAft>
              <a:buClr>
                <a:srgbClr val="000000"/>
              </a:buClr>
              <a:buSzPts val="350"/>
              <a:buFont typeface="Cabin"/>
              <a:buNone/>
              <a:defRPr b="0" i="0" sz="1400" u="none" cap="none" strike="noStrike">
                <a:solidFill>
                  <a:srgbClr val="000000"/>
                </a:solidFill>
                <a:latin typeface="Cabin"/>
                <a:ea typeface="Cabin"/>
                <a:cs typeface="Cabin"/>
                <a:sym typeface="Cabin"/>
              </a:defRPr>
            </a:lvl9pPr>
          </a:lstStyle>
          <a:p>
            <a:pPr indent="0" lvl="0" marL="0" rtl="0" algn="l">
              <a:spcBef>
                <a:spcPts val="0"/>
              </a:spcBef>
              <a:spcAft>
                <a:spcPts val="0"/>
              </a:spcAft>
              <a:buNone/>
            </a:pPr>
            <a:fld id="{00000000-1234-1234-1234-123412341234}" type="slidenum">
              <a:rPr lang="en"/>
              <a:t>‹#›</a:t>
            </a:fld>
            <a:endParaRPr/>
          </a:p>
        </p:txBody>
      </p:sp>
      <p:sp>
        <p:nvSpPr>
          <p:cNvPr id="682" name="Google Shape;682;p95"/>
          <p:cNvSpPr txBox="1"/>
          <p:nvPr>
            <p:ph type="title"/>
          </p:nvPr>
        </p:nvSpPr>
        <p:spPr>
          <a:xfrm>
            <a:off x="685800" y="400050"/>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3" name="Google Shape;683;p95"/>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latin typeface="Gill Sans"/>
                <a:ea typeface="Gill Sans"/>
                <a:cs typeface="Gill Sans"/>
                <a:sym typeface="Gill Sans"/>
              </a:defRPr>
            </a:lvl1pPr>
            <a:lvl2pPr indent="-355600" lvl="1" marL="914400" rtl="0" algn="l">
              <a:lnSpc>
                <a:spcPct val="100000"/>
              </a:lnSpc>
              <a:spcBef>
                <a:spcPts val="1200"/>
              </a:spcBef>
              <a:spcAft>
                <a:spcPts val="0"/>
              </a:spcAft>
              <a:buClr>
                <a:srgbClr val="002F6C"/>
              </a:buClr>
              <a:buSzPts val="2000"/>
              <a:buChar char="–"/>
              <a:defRPr sz="2000">
                <a:solidFill>
                  <a:srgbClr val="002F6C"/>
                </a:solidFill>
                <a:latin typeface="Gill Sans"/>
                <a:ea typeface="Gill Sans"/>
                <a:cs typeface="Gill Sans"/>
                <a:sym typeface="Gill Sans"/>
              </a:defRPr>
            </a:lvl2pPr>
            <a:lvl3pPr indent="-342900" lvl="2" marL="1371600" rtl="0" algn="l">
              <a:lnSpc>
                <a:spcPct val="100000"/>
              </a:lnSpc>
              <a:spcBef>
                <a:spcPts val="1200"/>
              </a:spcBef>
              <a:spcAft>
                <a:spcPts val="0"/>
              </a:spcAft>
              <a:buClr>
                <a:srgbClr val="6C6463"/>
              </a:buClr>
              <a:buSzPts val="1800"/>
              <a:buChar char="•"/>
              <a:defRPr/>
            </a:lvl3pPr>
            <a:lvl4pPr indent="-342900" lvl="3" marL="1828800" rtl="0" algn="l">
              <a:lnSpc>
                <a:spcPct val="100000"/>
              </a:lnSpc>
              <a:spcBef>
                <a:spcPts val="360"/>
              </a:spcBef>
              <a:spcAft>
                <a:spcPts val="0"/>
              </a:spcAft>
              <a:buClr>
                <a:srgbClr val="6C6463"/>
              </a:buClr>
              <a:buSzPts val="1800"/>
              <a:buChar char="–"/>
              <a:defRPr/>
            </a:lvl4pPr>
            <a:lvl5pPr indent="-342900" lvl="4" marL="2286000" rtl="0" algn="l">
              <a:lnSpc>
                <a:spcPct val="100000"/>
              </a:lnSpc>
              <a:spcBef>
                <a:spcPts val="360"/>
              </a:spcBef>
              <a:spcAft>
                <a:spcPts val="0"/>
              </a:spcAft>
              <a:buClr>
                <a:srgbClr val="6C6463"/>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grpSp>
        <p:nvGrpSpPr>
          <p:cNvPr id="684" name="Google Shape;684;p95"/>
          <p:cNvGrpSpPr/>
          <p:nvPr/>
        </p:nvGrpSpPr>
        <p:grpSpPr>
          <a:xfrm>
            <a:off x="152400" y="864791"/>
            <a:ext cx="8839200" cy="2316"/>
            <a:chOff x="152400" y="1153055"/>
            <a:chExt cx="8839200" cy="3088"/>
          </a:xfrm>
        </p:grpSpPr>
        <p:cxnSp>
          <p:nvCxnSpPr>
            <p:cNvPr id="685" name="Google Shape;685;p95"/>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686" name="Google Shape;686;p95"/>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Red">
  <p:cSld name="Divider - Full Red">
    <p:bg>
      <p:bgPr>
        <a:solidFill>
          <a:srgbClr val="BA0C2F"/>
        </a:solidFill>
      </p:bgPr>
    </p:bg>
    <p:spTree>
      <p:nvGrpSpPr>
        <p:cNvPr id="687" name="Shape 687"/>
        <p:cNvGrpSpPr/>
        <p:nvPr/>
      </p:nvGrpSpPr>
      <p:grpSpPr>
        <a:xfrm>
          <a:off x="0" y="0"/>
          <a:ext cx="0" cy="0"/>
          <a:chOff x="0" y="0"/>
          <a:chExt cx="0" cy="0"/>
        </a:xfrm>
      </p:grpSpPr>
      <p:sp>
        <p:nvSpPr>
          <p:cNvPr id="688" name="Google Shape;688;p96"/>
          <p:cNvSpPr txBox="1"/>
          <p:nvPr>
            <p:ph type="title"/>
          </p:nvPr>
        </p:nvSpPr>
        <p:spPr>
          <a:xfrm>
            <a:off x="1143000" y="530728"/>
            <a:ext cx="5486400" cy="45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FFFFFF"/>
              </a:buClr>
              <a:buSzPts val="2400"/>
              <a:buFont typeface="Cabin"/>
              <a:buNone/>
              <a:defRPr b="0" i="0" sz="2400" u="none" cap="none" strike="noStrike">
                <a:solidFill>
                  <a:srgbClr val="FFFFFF"/>
                </a:solidFill>
                <a:latin typeface="Cabin"/>
                <a:ea typeface="Cabin"/>
                <a:cs typeface="Cabin"/>
                <a:sym typeface="Cabin"/>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689" name="Google Shape;689;p96"/>
          <p:cNvSpPr txBox="1"/>
          <p:nvPr>
            <p:ph idx="10" type="dt"/>
          </p:nvPr>
        </p:nvSpPr>
        <p:spPr>
          <a:xfrm>
            <a:off x="152400" y="4829170"/>
            <a:ext cx="2133600" cy="138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FFFFFF"/>
              </a:buClr>
              <a:buSzPts val="14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9pPr>
          </a:lstStyle>
          <a:p/>
        </p:txBody>
      </p:sp>
      <p:sp>
        <p:nvSpPr>
          <p:cNvPr id="690" name="Google Shape;690;p96"/>
          <p:cNvSpPr txBox="1"/>
          <p:nvPr>
            <p:ph idx="11" type="ftr"/>
          </p:nvPr>
        </p:nvSpPr>
        <p:spPr>
          <a:xfrm>
            <a:off x="3124200" y="4829170"/>
            <a:ext cx="2895600" cy="1383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FFFFFF"/>
              </a:buClr>
              <a:buSzPts val="14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400"/>
              <a:buFont typeface="Cabin"/>
              <a:buNone/>
              <a:defRPr b="0" i="0" sz="1800" u="none" cap="none" strike="noStrike">
                <a:solidFill>
                  <a:schemeClr val="dk1"/>
                </a:solidFill>
                <a:latin typeface="Cabin"/>
                <a:ea typeface="Cabin"/>
                <a:cs typeface="Cabin"/>
                <a:sym typeface="Cabin"/>
              </a:defRPr>
            </a:lvl9pPr>
          </a:lstStyle>
          <a:p/>
        </p:txBody>
      </p:sp>
      <p:sp>
        <p:nvSpPr>
          <p:cNvPr id="691" name="Google Shape;691;p96"/>
          <p:cNvSpPr txBox="1"/>
          <p:nvPr>
            <p:ph idx="12" type="sldNum"/>
          </p:nvPr>
        </p:nvSpPr>
        <p:spPr>
          <a:xfrm>
            <a:off x="6858000" y="4806072"/>
            <a:ext cx="2133600" cy="18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1pPr>
            <a:lvl2pPr indent="0" lvl="1"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2pPr>
            <a:lvl3pPr indent="0" lvl="2"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3pPr>
            <a:lvl4pPr indent="0" lvl="3"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4pPr>
            <a:lvl5pPr indent="0" lvl="4"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5pPr>
            <a:lvl6pPr indent="0" lvl="5"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6pPr>
            <a:lvl7pPr indent="0" lvl="6"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7pPr>
            <a:lvl8pPr indent="0" lvl="7"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8pPr>
            <a:lvl9pPr indent="0" lvl="8" marL="0" marR="0" rtl="0" algn="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en"/>
              <a:t>‹#›</a:t>
            </a:fld>
            <a:endParaRPr/>
          </a:p>
        </p:txBody>
      </p:sp>
      <p:pic>
        <p:nvPicPr>
          <p:cNvPr id="692" name="Google Shape;692;p96"/>
          <p:cNvPicPr preferRelativeResize="0"/>
          <p:nvPr/>
        </p:nvPicPr>
        <p:blipFill rotWithShape="1">
          <a:blip r:embed="rId2">
            <a:alphaModFix/>
          </a:blip>
          <a:srcRect b="0" l="0" r="0" t="0"/>
          <a:stretch/>
        </p:blipFill>
        <p:spPr>
          <a:xfrm>
            <a:off x="684769" y="4310397"/>
            <a:ext cx="1369673" cy="407631"/>
          </a:xfrm>
          <a:prstGeom prst="rect">
            <a:avLst/>
          </a:prstGeom>
          <a:noFill/>
          <a:ln>
            <a:noFill/>
          </a:ln>
        </p:spPr>
      </p:pic>
      <p:cxnSp>
        <p:nvCxnSpPr>
          <p:cNvPr id="693" name="Google Shape;693;p96"/>
          <p:cNvCxnSpPr/>
          <p:nvPr/>
        </p:nvCxnSpPr>
        <p:spPr>
          <a:xfrm>
            <a:off x="746760" y="681915"/>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1 Content">
  <p:cSld name="2_Red/Gray 1 Content">
    <p:bg>
      <p:bgPr>
        <a:solidFill>
          <a:srgbClr val="E7E7E5"/>
        </a:solidFill>
      </p:bgPr>
    </p:bg>
    <p:spTree>
      <p:nvGrpSpPr>
        <p:cNvPr id="694" name="Shape 694"/>
        <p:cNvGrpSpPr/>
        <p:nvPr/>
      </p:nvGrpSpPr>
      <p:grpSpPr>
        <a:xfrm>
          <a:off x="0" y="0"/>
          <a:ext cx="0" cy="0"/>
          <a:chOff x="0" y="0"/>
          <a:chExt cx="0" cy="0"/>
        </a:xfrm>
      </p:grpSpPr>
      <p:sp>
        <p:nvSpPr>
          <p:cNvPr id="695" name="Google Shape;695;p97"/>
          <p:cNvSpPr txBox="1"/>
          <p:nvPr>
            <p:ph idx="10" type="dt"/>
          </p:nvPr>
        </p:nvSpPr>
        <p:spPr>
          <a:xfrm>
            <a:off x="152400" y="4829182"/>
            <a:ext cx="2133600" cy="138300"/>
          </a:xfrm>
          <a:prstGeom prst="rect">
            <a:avLst/>
          </a:prstGeom>
          <a:noFill/>
          <a:ln>
            <a:noFill/>
          </a:ln>
        </p:spPr>
        <p:txBody>
          <a:bodyPr anchorCtr="0" anchor="ctr" bIns="45575" lIns="91175" spcFirstLastPara="1" rIns="91175" wrap="square" tIns="45575">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C646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96" name="Google Shape;696;p97"/>
          <p:cNvSpPr txBox="1"/>
          <p:nvPr>
            <p:ph idx="11" type="ftr"/>
          </p:nvPr>
        </p:nvSpPr>
        <p:spPr>
          <a:xfrm>
            <a:off x="3124200" y="4829182"/>
            <a:ext cx="2895600" cy="138300"/>
          </a:xfrm>
          <a:prstGeom prst="rect">
            <a:avLst/>
          </a:prstGeom>
          <a:noFill/>
          <a:ln>
            <a:noFill/>
          </a:ln>
        </p:spPr>
        <p:txBody>
          <a:bodyPr anchorCtr="0" anchor="ctr" bIns="45575" lIns="91175" spcFirstLastPara="1" rIns="91175" wrap="square" tIns="45575">
            <a:no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6C646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97" name="Google Shape;697;p97"/>
          <p:cNvSpPr txBox="1"/>
          <p:nvPr>
            <p:ph idx="12" type="sldNum"/>
          </p:nvPr>
        </p:nvSpPr>
        <p:spPr>
          <a:xfrm>
            <a:off x="6858000" y="4806072"/>
            <a:ext cx="2133600" cy="184500"/>
          </a:xfrm>
          <a:prstGeom prst="rect">
            <a:avLst/>
          </a:prstGeom>
          <a:noFill/>
          <a:ln>
            <a:noFill/>
          </a:ln>
        </p:spPr>
        <p:txBody>
          <a:bodyPr anchorCtr="0" anchor="ctr" bIns="45575" lIns="91175" spcFirstLastPara="1" rIns="91175" wrap="square" tIns="455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98" name="Google Shape;698;p97"/>
          <p:cNvSpPr txBox="1"/>
          <p:nvPr>
            <p:ph type="title"/>
          </p:nvPr>
        </p:nvSpPr>
        <p:spPr>
          <a:xfrm>
            <a:off x="686104" y="677485"/>
            <a:ext cx="7772400" cy="458100"/>
          </a:xfrm>
          <a:prstGeom prst="rect">
            <a:avLst/>
          </a:prstGeom>
          <a:noFill/>
          <a:ln>
            <a:noFill/>
          </a:ln>
        </p:spPr>
        <p:txBody>
          <a:bodyPr anchorCtr="0" anchor="b" bIns="45575" lIns="91175" spcFirstLastPara="1" rIns="91175" wrap="square" tIns="45575">
            <a:noAutofit/>
          </a:bodyPr>
          <a:lstStyle>
            <a:lvl1pPr lvl="0" marR="0" rtl="0" algn="l">
              <a:lnSpc>
                <a:spcPct val="100000"/>
              </a:lnSpc>
              <a:spcBef>
                <a:spcPts val="0"/>
              </a:spcBef>
              <a:spcAft>
                <a:spcPts val="0"/>
              </a:spcAft>
              <a:buClr>
                <a:srgbClr val="0067B9"/>
              </a:buClr>
              <a:buSzPts val="2400"/>
              <a:buFont typeface="Arial"/>
              <a:buNone/>
              <a:defRPr b="0" i="0" sz="2400" u="none" cap="none" strike="noStrike">
                <a:solidFill>
                  <a:srgbClr val="0067B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99" name="Google Shape;699;p97"/>
          <p:cNvSpPr txBox="1"/>
          <p:nvPr>
            <p:ph idx="1" type="body"/>
          </p:nvPr>
        </p:nvSpPr>
        <p:spPr>
          <a:xfrm>
            <a:off x="685800" y="1286662"/>
            <a:ext cx="7772400" cy="3174900"/>
          </a:xfrm>
          <a:prstGeom prst="rect">
            <a:avLst/>
          </a:prstGeom>
          <a:noFill/>
          <a:ln>
            <a:noFill/>
          </a:ln>
        </p:spPr>
        <p:txBody>
          <a:bodyPr anchorCtr="0" anchor="t" bIns="45575" lIns="91175" spcFirstLastPara="1" rIns="91175" wrap="square" tIns="45575">
            <a:noAutofit/>
          </a:bodyPr>
          <a:lstStyle>
            <a:lvl1pPr indent="-330200" lvl="0" marL="457200" marR="0" rtl="0" algn="l">
              <a:lnSpc>
                <a:spcPct val="100000"/>
              </a:lnSpc>
              <a:spcBef>
                <a:spcPts val="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1pPr>
            <a:lvl2pPr indent="-330200" lvl="1" marL="9144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2pPr>
            <a:lvl3pPr indent="-342900" lvl="2" marL="1371600" marR="0" rtl="0" algn="l">
              <a:lnSpc>
                <a:spcPct val="100000"/>
              </a:lnSpc>
              <a:spcBef>
                <a:spcPts val="800"/>
              </a:spcBef>
              <a:spcAft>
                <a:spcPts val="0"/>
              </a:spcAft>
              <a:buClr>
                <a:srgbClr val="6C6463"/>
              </a:buClr>
              <a:buSzPts val="1800"/>
              <a:buFont typeface="Arial"/>
              <a:buChar char="•"/>
              <a:defRPr b="0" i="0" sz="1800" u="none" cap="none" strike="noStrike">
                <a:solidFill>
                  <a:srgbClr val="6C6463"/>
                </a:solidFill>
                <a:latin typeface="Arial"/>
                <a:ea typeface="Arial"/>
                <a:cs typeface="Arial"/>
                <a:sym typeface="Arial"/>
              </a:defRPr>
            </a:lvl3pPr>
            <a:lvl4pPr indent="-330200" lvl="3" marL="1828800" marR="0" rtl="0" algn="l">
              <a:lnSpc>
                <a:spcPct val="100000"/>
              </a:lnSpc>
              <a:spcBef>
                <a:spcPts val="3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4pPr>
            <a:lvl5pPr indent="-317500" lvl="4" marL="2286000" marR="0" rtl="0" algn="l">
              <a:lnSpc>
                <a:spcPct val="100000"/>
              </a:lnSpc>
              <a:spcBef>
                <a:spcPts val="300"/>
              </a:spcBef>
              <a:spcAft>
                <a:spcPts val="0"/>
              </a:spcAft>
              <a:buClr>
                <a:srgbClr val="6C6463"/>
              </a:buClr>
              <a:buSzPts val="1400"/>
              <a:buFont typeface="Arial"/>
              <a:buChar char="»"/>
              <a:defRPr b="0" i="0" sz="1400" u="none" cap="none" strike="noStrike">
                <a:solidFill>
                  <a:srgbClr val="6C6463"/>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2_Red/Gray 2 Content 2">
    <p:bg>
      <p:bgPr>
        <a:solidFill>
          <a:srgbClr val="E7E7E5"/>
        </a:solidFill>
      </p:bgPr>
    </p:bg>
    <p:spTree>
      <p:nvGrpSpPr>
        <p:cNvPr id="700" name="Shape 700"/>
        <p:cNvGrpSpPr/>
        <p:nvPr/>
      </p:nvGrpSpPr>
      <p:grpSpPr>
        <a:xfrm>
          <a:off x="0" y="0"/>
          <a:ext cx="0" cy="0"/>
          <a:chOff x="0" y="0"/>
          <a:chExt cx="0" cy="0"/>
        </a:xfrm>
      </p:grpSpPr>
      <p:sp>
        <p:nvSpPr>
          <p:cNvPr id="701" name="Google Shape;701;p98"/>
          <p:cNvSpPr txBox="1"/>
          <p:nvPr>
            <p:ph idx="1" type="body"/>
          </p:nvPr>
        </p:nvSpPr>
        <p:spPr>
          <a:xfrm>
            <a:off x="686104" y="1286662"/>
            <a:ext cx="7772400" cy="3174900"/>
          </a:xfrm>
          <a:prstGeom prst="rect">
            <a:avLst/>
          </a:prstGeom>
          <a:noFill/>
          <a:ln>
            <a:noFill/>
          </a:ln>
        </p:spPr>
        <p:txBody>
          <a:bodyPr anchorCtr="0" anchor="t" bIns="45575" lIns="91175" spcFirstLastPara="1" rIns="91175" wrap="square" tIns="45575">
            <a:noAutofit/>
          </a:bodyPr>
          <a:lstStyle>
            <a:lvl1pPr indent="-330200" lvl="0" marL="457200" marR="0" rtl="0" algn="l">
              <a:lnSpc>
                <a:spcPct val="100000"/>
              </a:lnSpc>
              <a:spcBef>
                <a:spcPts val="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1pPr>
            <a:lvl2pPr indent="-330200" lvl="1" marL="9144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2pPr>
            <a:lvl3pPr indent="-330200" lvl="2" marL="1371600" marR="0" rtl="0" algn="l">
              <a:lnSpc>
                <a:spcPct val="100000"/>
              </a:lnSpc>
              <a:spcBef>
                <a:spcPts val="8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3pPr>
            <a:lvl4pPr indent="-317500" lvl="3" marL="1828800" marR="0" rtl="0" algn="l">
              <a:lnSpc>
                <a:spcPct val="100000"/>
              </a:lnSpc>
              <a:spcBef>
                <a:spcPts val="300"/>
              </a:spcBef>
              <a:spcAft>
                <a:spcPts val="0"/>
              </a:spcAft>
              <a:buClr>
                <a:srgbClr val="6C6463"/>
              </a:buClr>
              <a:buSzPts val="1400"/>
              <a:buFont typeface="Arial"/>
              <a:buChar char="–"/>
              <a:defRPr b="0" i="0" sz="1400" u="none" cap="none" strike="noStrike">
                <a:solidFill>
                  <a:srgbClr val="6C6463"/>
                </a:solidFill>
                <a:latin typeface="Arial"/>
                <a:ea typeface="Arial"/>
                <a:cs typeface="Arial"/>
                <a:sym typeface="Arial"/>
              </a:defRPr>
            </a:lvl4pPr>
            <a:lvl5pPr indent="-330200" lvl="4" marL="2286000" marR="0" rtl="0" algn="l">
              <a:lnSpc>
                <a:spcPct val="100000"/>
              </a:lnSpc>
              <a:spcBef>
                <a:spcPts val="300"/>
              </a:spcBef>
              <a:spcAft>
                <a:spcPts val="0"/>
              </a:spcAft>
              <a:buClr>
                <a:srgbClr val="6C6463"/>
              </a:buClr>
              <a:buSzPts val="1600"/>
              <a:buFont typeface="Arial"/>
              <a:buChar char="»"/>
              <a:defRPr b="0" i="0" sz="1600" u="none" cap="none" strike="noStrike">
                <a:solidFill>
                  <a:srgbClr val="6C6463"/>
                </a:solidFill>
                <a:latin typeface="Arial"/>
                <a:ea typeface="Arial"/>
                <a:cs typeface="Arial"/>
                <a:sym typeface="Arial"/>
              </a:defRPr>
            </a:lvl5pPr>
            <a:lvl6pPr indent="-342900" lvl="5" marL="2743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2" name="Google Shape;702;p98"/>
          <p:cNvSpPr txBox="1"/>
          <p:nvPr>
            <p:ph idx="10" type="dt"/>
          </p:nvPr>
        </p:nvSpPr>
        <p:spPr>
          <a:xfrm>
            <a:off x="152400" y="4829182"/>
            <a:ext cx="2133600" cy="138300"/>
          </a:xfrm>
          <a:prstGeom prst="rect">
            <a:avLst/>
          </a:prstGeom>
          <a:noFill/>
          <a:ln>
            <a:noFill/>
          </a:ln>
        </p:spPr>
        <p:txBody>
          <a:bodyPr anchorCtr="0" anchor="ctr" bIns="45575" lIns="91175" spcFirstLastPara="1" rIns="91175" wrap="square" tIns="45575">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C646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03" name="Google Shape;703;p98"/>
          <p:cNvSpPr txBox="1"/>
          <p:nvPr>
            <p:ph idx="11" type="ftr"/>
          </p:nvPr>
        </p:nvSpPr>
        <p:spPr>
          <a:xfrm>
            <a:off x="3124200" y="4829182"/>
            <a:ext cx="2895600" cy="138300"/>
          </a:xfrm>
          <a:prstGeom prst="rect">
            <a:avLst/>
          </a:prstGeom>
          <a:noFill/>
          <a:ln>
            <a:noFill/>
          </a:ln>
        </p:spPr>
        <p:txBody>
          <a:bodyPr anchorCtr="0" anchor="ctr" bIns="45575" lIns="91175" spcFirstLastPara="1" rIns="91175" wrap="square" tIns="45575">
            <a:no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6C6463"/>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04" name="Google Shape;704;p98"/>
          <p:cNvSpPr txBox="1"/>
          <p:nvPr>
            <p:ph idx="12" type="sldNum"/>
          </p:nvPr>
        </p:nvSpPr>
        <p:spPr>
          <a:xfrm>
            <a:off x="6858000" y="4806072"/>
            <a:ext cx="2133600" cy="184500"/>
          </a:xfrm>
          <a:prstGeom prst="rect">
            <a:avLst/>
          </a:prstGeom>
          <a:noFill/>
          <a:ln>
            <a:noFill/>
          </a:ln>
        </p:spPr>
        <p:txBody>
          <a:bodyPr anchorCtr="0" anchor="ctr" bIns="45575" lIns="91175" spcFirstLastPara="1" rIns="91175" wrap="square" tIns="4557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05" name="Google Shape;705;p98"/>
          <p:cNvSpPr txBox="1"/>
          <p:nvPr>
            <p:ph type="title"/>
          </p:nvPr>
        </p:nvSpPr>
        <p:spPr>
          <a:xfrm>
            <a:off x="686104" y="673810"/>
            <a:ext cx="7772400" cy="461700"/>
          </a:xfrm>
          <a:prstGeom prst="rect">
            <a:avLst/>
          </a:prstGeom>
          <a:noFill/>
          <a:ln>
            <a:noFill/>
          </a:ln>
        </p:spPr>
        <p:txBody>
          <a:bodyPr anchorCtr="0" anchor="b" bIns="45575" lIns="91175" spcFirstLastPara="1" rIns="91175" wrap="square" tIns="45575">
            <a:noAutofit/>
          </a:bodyPr>
          <a:lstStyle>
            <a:lvl1pPr lvl="0" marR="0" rtl="0" algn="l">
              <a:lnSpc>
                <a:spcPct val="100000"/>
              </a:lnSpc>
              <a:spcBef>
                <a:spcPts val="0"/>
              </a:spcBef>
              <a:spcAft>
                <a:spcPts val="0"/>
              </a:spcAft>
              <a:buClr>
                <a:srgbClr val="BA0C2F"/>
              </a:buClr>
              <a:buSzPts val="2400"/>
              <a:buFont typeface="Arial"/>
              <a:buNone/>
              <a:defRPr b="0" i="0" sz="2400" u="none" cap="none" strike="noStrike">
                <a:solidFill>
                  <a:srgbClr val="BA0C2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 Full Blue">
  <p:cSld name="1_Cover - Full Blue">
    <p:bg>
      <p:bgPr>
        <a:solidFill>
          <a:srgbClr val="002F6C"/>
        </a:solidFill>
      </p:bgPr>
    </p:bg>
    <p:spTree>
      <p:nvGrpSpPr>
        <p:cNvPr id="706" name="Shape 706"/>
        <p:cNvGrpSpPr/>
        <p:nvPr/>
      </p:nvGrpSpPr>
      <p:grpSpPr>
        <a:xfrm>
          <a:off x="0" y="0"/>
          <a:ext cx="0" cy="0"/>
          <a:chOff x="0" y="0"/>
          <a:chExt cx="0" cy="0"/>
        </a:xfrm>
      </p:grpSpPr>
      <p:sp>
        <p:nvSpPr>
          <p:cNvPr id="707" name="Google Shape;707;p99"/>
          <p:cNvSpPr txBox="1"/>
          <p:nvPr>
            <p:ph idx="10" type="dt"/>
          </p:nvPr>
        </p:nvSpPr>
        <p:spPr>
          <a:xfrm>
            <a:off x="152400" y="4890699"/>
            <a:ext cx="2133600" cy="138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708" name="Google Shape;708;p99"/>
          <p:cNvSpPr txBox="1"/>
          <p:nvPr>
            <p:ph idx="11" type="ftr"/>
          </p:nvPr>
        </p:nvSpPr>
        <p:spPr>
          <a:xfrm>
            <a:off x="3124200" y="4890699"/>
            <a:ext cx="2895600" cy="138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FFFFF"/>
              </a:buClr>
              <a:buSzPts val="600"/>
              <a:buFont typeface="Cabin"/>
              <a:buNone/>
              <a:defRPr b="0" i="0" sz="600" u="none" cap="none" strike="noStrike">
                <a:solidFill>
                  <a:srgbClr val="FFFFFF"/>
                </a:solidFill>
                <a:latin typeface="Cabin"/>
                <a:ea typeface="Cabin"/>
                <a:cs typeface="Cabin"/>
                <a:sym typeface="Cabin"/>
              </a:defRPr>
            </a:lvl1pPr>
            <a:lvl2pPr lvl="1"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2pPr>
            <a:lvl3pPr lvl="2"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3pPr>
            <a:lvl4pPr lvl="3"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4pPr>
            <a:lvl5pPr lvl="4"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5pPr>
            <a:lvl6pPr lvl="5"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6pPr>
            <a:lvl7pPr lvl="6"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7pPr>
            <a:lvl8pPr lvl="7"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8pPr>
            <a:lvl9pPr lvl="8" marR="0" rtl="0" algn="l">
              <a:lnSpc>
                <a:spcPct val="100000"/>
              </a:lnSpc>
              <a:spcBef>
                <a:spcPts val="0"/>
              </a:spcBef>
              <a:spcAft>
                <a:spcPts val="0"/>
              </a:spcAft>
              <a:buClr>
                <a:schemeClr val="dk1"/>
              </a:buClr>
              <a:buSzPts val="1800"/>
              <a:buFont typeface="Cabin"/>
              <a:buNone/>
              <a:defRPr b="0" i="0" sz="1800" u="none" cap="none" strike="noStrike">
                <a:solidFill>
                  <a:schemeClr val="dk1"/>
                </a:solidFill>
                <a:latin typeface="Cabin"/>
                <a:ea typeface="Cabin"/>
                <a:cs typeface="Cabin"/>
                <a:sym typeface="Cabin"/>
              </a:defRPr>
            </a:lvl9pPr>
          </a:lstStyle>
          <a:p/>
        </p:txBody>
      </p:sp>
      <p:sp>
        <p:nvSpPr>
          <p:cNvPr id="709" name="Google Shape;709;p99"/>
          <p:cNvSpPr txBox="1"/>
          <p:nvPr>
            <p:ph idx="12" type="sldNum"/>
          </p:nvPr>
        </p:nvSpPr>
        <p:spPr>
          <a:xfrm>
            <a:off x="6858000" y="489069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1pPr>
            <a:lvl2pPr indent="0" lvl="1"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2pPr>
            <a:lvl3pPr indent="0" lvl="2"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3pPr>
            <a:lvl4pPr indent="0" lvl="3"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4pPr>
            <a:lvl5pPr indent="0" lvl="4"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5pPr>
            <a:lvl6pPr indent="0" lvl="5"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6pPr>
            <a:lvl7pPr indent="0" lvl="6"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7pPr>
            <a:lvl8pPr indent="0" lvl="7"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8pPr>
            <a:lvl9pPr indent="0" lvl="8" marL="0" marR="0" rtl="0" algn="r">
              <a:lnSpc>
                <a:spcPct val="100000"/>
              </a:lnSpc>
              <a:spcBef>
                <a:spcPts val="0"/>
              </a:spcBef>
              <a:spcAft>
                <a:spcPts val="0"/>
              </a:spcAft>
              <a:buClr>
                <a:srgbClr val="FFFFFF"/>
              </a:buClr>
              <a:buSzPts val="150"/>
              <a:buFont typeface="Cabin"/>
              <a:buNone/>
              <a:defRPr b="0" i="0" sz="600" u="none" cap="none" strike="noStrike">
                <a:solidFill>
                  <a:srgbClr val="FFFFFF"/>
                </a:solidFill>
                <a:latin typeface="Cabin"/>
                <a:ea typeface="Cabin"/>
                <a:cs typeface="Cabin"/>
                <a:sym typeface="Cabin"/>
              </a:defRPr>
            </a:lvl9pPr>
          </a:lstStyle>
          <a:p>
            <a:pPr indent="0" lvl="0" marL="0" rtl="0" algn="r">
              <a:spcBef>
                <a:spcPts val="0"/>
              </a:spcBef>
              <a:spcAft>
                <a:spcPts val="0"/>
              </a:spcAft>
              <a:buNone/>
            </a:pPr>
            <a:fld id="{00000000-1234-1234-1234-123412341234}" type="slidenum">
              <a:rPr lang="en"/>
              <a:t>‹#›</a:t>
            </a:fld>
            <a:endParaRPr/>
          </a:p>
        </p:txBody>
      </p:sp>
      <p:sp>
        <p:nvSpPr>
          <p:cNvPr id="710" name="Google Shape;710;p99"/>
          <p:cNvSpPr/>
          <p:nvPr/>
        </p:nvSpPr>
        <p:spPr>
          <a:xfrm>
            <a:off x="0" y="2333625"/>
            <a:ext cx="3200400" cy="1028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descr="Horizontal_RGB_294.png" id="711" name="Google Shape;711;p99"/>
          <p:cNvPicPr preferRelativeResize="0"/>
          <p:nvPr/>
        </p:nvPicPr>
        <p:blipFill rotWithShape="1">
          <a:blip r:embed="rId2">
            <a:alphaModFix/>
          </a:blip>
          <a:srcRect b="0" l="4671" r="0" t="0"/>
          <a:stretch/>
        </p:blipFill>
        <p:spPr>
          <a:xfrm>
            <a:off x="88900" y="2404005"/>
            <a:ext cx="3111500" cy="951971"/>
          </a:xfrm>
          <a:prstGeom prst="rect">
            <a:avLst/>
          </a:prstGeom>
          <a:noFill/>
          <a:ln>
            <a:noFill/>
          </a:ln>
        </p:spPr>
      </p:pic>
      <p:sp>
        <p:nvSpPr>
          <p:cNvPr id="712" name="Google Shape;712;p99"/>
          <p:cNvSpPr/>
          <p:nvPr/>
        </p:nvSpPr>
        <p:spPr>
          <a:xfrm>
            <a:off x="3200400" y="2333625"/>
            <a:ext cx="5791200" cy="1028700"/>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13" name="Google Shape;713;p99"/>
          <p:cNvSpPr txBox="1"/>
          <p:nvPr>
            <p:ph type="ctrTitle"/>
          </p:nvPr>
        </p:nvSpPr>
        <p:spPr>
          <a:xfrm>
            <a:off x="3429000" y="2461155"/>
            <a:ext cx="5486400" cy="739500"/>
          </a:xfrm>
          <a:prstGeom prst="rect">
            <a:avLst/>
          </a:prstGeom>
          <a:noFill/>
          <a:ln>
            <a:noFill/>
          </a:ln>
          <a:effectLst>
            <a:outerShdw blurRad="254000" rotWithShape="0" algn="tl">
              <a:srgbClr val="000000">
                <a:alpha val="20000"/>
              </a:srgbClr>
            </a:outerShdw>
          </a:effectLst>
        </p:spPr>
        <p:txBody>
          <a:bodyPr anchorCtr="0" anchor="b" bIns="45700" lIns="91425" spcFirstLastPara="1" rIns="91425" wrap="square" tIns="45700">
            <a:noAutofit/>
          </a:bodyPr>
          <a:lstStyle>
            <a:lvl1pPr lvl="0" rtl="0" algn="l">
              <a:lnSpc>
                <a:spcPct val="100000"/>
              </a:lnSpc>
              <a:spcBef>
                <a:spcPts val="0"/>
              </a:spcBef>
              <a:spcAft>
                <a:spcPts val="0"/>
              </a:spcAft>
              <a:buClr>
                <a:schemeClr val="lt1"/>
              </a:buClr>
              <a:buSzPts val="4000"/>
              <a:buFont typeface="Gill Sans"/>
              <a:buNone/>
              <a:defRPr sz="4000" cap="none">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4" name="Google Shape;714;p99"/>
          <p:cNvSpPr txBox="1"/>
          <p:nvPr>
            <p:ph idx="1" type="subTitle"/>
          </p:nvPr>
        </p:nvSpPr>
        <p:spPr>
          <a:xfrm>
            <a:off x="4267200" y="3495675"/>
            <a:ext cx="4419600" cy="562200"/>
          </a:xfrm>
          <a:prstGeom prst="rect">
            <a:avLst/>
          </a:prstGeom>
          <a:noFill/>
          <a:ln>
            <a:noFill/>
          </a:ln>
        </p:spPr>
        <p:txBody>
          <a:bodyPr anchorCtr="0" anchor="t" bIns="45700" lIns="91425" spcFirstLastPara="1" rIns="91425" wrap="square" tIns="45700">
            <a:noAutofit/>
          </a:bodyPr>
          <a:lstStyle>
            <a:lvl1pPr lvl="0" rtl="0" algn="r">
              <a:lnSpc>
                <a:spcPct val="100000"/>
              </a:lnSpc>
              <a:spcBef>
                <a:spcPts val="0"/>
              </a:spcBef>
              <a:spcAft>
                <a:spcPts val="0"/>
              </a:spcAft>
              <a:buClr>
                <a:schemeClr val="lt1"/>
              </a:buClr>
              <a:buSzPts val="2400"/>
              <a:buNone/>
              <a:defRPr sz="2400">
                <a:solidFill>
                  <a:schemeClr val="lt1"/>
                </a:solidFill>
              </a:defRPr>
            </a:lvl1pPr>
            <a:lvl2pPr lvl="1" rtl="0" algn="ctr">
              <a:lnSpc>
                <a:spcPct val="100000"/>
              </a:lnSpc>
              <a:spcBef>
                <a:spcPts val="1200"/>
              </a:spcBef>
              <a:spcAft>
                <a:spcPts val="0"/>
              </a:spcAft>
              <a:buClr>
                <a:srgbClr val="888888"/>
              </a:buClr>
              <a:buSzPts val="2000"/>
              <a:buNone/>
              <a:defRPr>
                <a:solidFill>
                  <a:srgbClr val="888888"/>
                </a:solidFill>
              </a:defRPr>
            </a:lvl2pPr>
            <a:lvl3pPr lvl="2" rtl="0" algn="ctr">
              <a:lnSpc>
                <a:spcPct val="100000"/>
              </a:lnSpc>
              <a:spcBef>
                <a:spcPts val="1200"/>
              </a:spcBef>
              <a:spcAft>
                <a:spcPts val="0"/>
              </a:spcAft>
              <a:buClr>
                <a:srgbClr val="888888"/>
              </a:buClr>
              <a:buSzPts val="1800"/>
              <a:buNone/>
              <a:defRPr>
                <a:solidFill>
                  <a:srgbClr val="888888"/>
                </a:solidFill>
              </a:defRPr>
            </a:lvl3pPr>
            <a:lvl4pPr lvl="3" rtl="0" algn="ctr">
              <a:lnSpc>
                <a:spcPct val="100000"/>
              </a:lnSpc>
              <a:spcBef>
                <a:spcPts val="320"/>
              </a:spcBef>
              <a:spcAft>
                <a:spcPts val="0"/>
              </a:spcAft>
              <a:buClr>
                <a:srgbClr val="888888"/>
              </a:buClr>
              <a:buSzPts val="1600"/>
              <a:buNone/>
              <a:defRPr>
                <a:solidFill>
                  <a:srgbClr val="888888"/>
                </a:solidFill>
              </a:defRPr>
            </a:lvl4pPr>
            <a:lvl5pPr lvl="4" rtl="0" algn="ctr">
              <a:lnSpc>
                <a:spcPct val="100000"/>
              </a:lnSpc>
              <a:spcBef>
                <a:spcPts val="280"/>
              </a:spcBef>
              <a:spcAft>
                <a:spcPts val="0"/>
              </a:spcAft>
              <a:buClr>
                <a:srgbClr val="888888"/>
              </a:buClr>
              <a:buSzPts val="14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bg>
      <p:bgPr>
        <a:solidFill>
          <a:srgbClr val="A7C6E5">
            <a:alpha val="54509"/>
          </a:srgbClr>
        </a:solidFill>
      </p:bgPr>
    </p:bg>
    <p:spTree>
      <p:nvGrpSpPr>
        <p:cNvPr id="715" name="Shape 715"/>
        <p:cNvGrpSpPr/>
        <p:nvPr/>
      </p:nvGrpSpPr>
      <p:grpSpPr>
        <a:xfrm>
          <a:off x="0" y="0"/>
          <a:ext cx="0" cy="0"/>
          <a:chOff x="0" y="0"/>
          <a:chExt cx="0" cy="0"/>
        </a:xfrm>
      </p:grpSpPr>
      <p:sp>
        <p:nvSpPr>
          <p:cNvPr id="716" name="Google Shape;716;p100"/>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6C6463"/>
              </a:buClr>
              <a:buSzPts val="1600"/>
              <a:buChar char="»"/>
              <a:defRPr sz="1600">
                <a:solidFill>
                  <a:srgbClr val="6C6463"/>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17" name="Google Shape;717;p100"/>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6C6463"/>
              </a:buClr>
              <a:buSzPts val="1600"/>
              <a:buChar char="»"/>
              <a:defRPr sz="1600">
                <a:solidFill>
                  <a:srgbClr val="6C6463"/>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18" name="Google Shape;718;p100"/>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9" name="Google Shape;719;p100"/>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20" name="Google Shape;720;p100"/>
          <p:cNvSpPr txBox="1"/>
          <p:nvPr>
            <p:ph idx="12" type="sldNum"/>
          </p:nvPr>
        </p:nvSpPr>
        <p:spPr>
          <a:xfrm>
            <a:off x="6858000" y="489755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21" name="Google Shape;721;p100"/>
          <p:cNvSpPr/>
          <p:nvPr/>
        </p:nvSpPr>
        <p:spPr>
          <a:xfrm>
            <a:off x="0" y="107950"/>
            <a:ext cx="91440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22" name="Google Shape;722;p100"/>
          <p:cNvSpPr txBox="1"/>
          <p:nvPr>
            <p:ph type="title"/>
          </p:nvPr>
        </p:nvSpPr>
        <p:spPr>
          <a:xfrm>
            <a:off x="762000" y="40133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723" name="Google Shape;723;p100"/>
          <p:cNvGrpSpPr/>
          <p:nvPr/>
        </p:nvGrpSpPr>
        <p:grpSpPr>
          <a:xfrm>
            <a:off x="152400" y="864791"/>
            <a:ext cx="8839200" cy="2316"/>
            <a:chOff x="152400" y="1153055"/>
            <a:chExt cx="8839200" cy="3088"/>
          </a:xfrm>
        </p:grpSpPr>
        <p:cxnSp>
          <p:nvCxnSpPr>
            <p:cNvPr id="724" name="Google Shape;724;p100"/>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725" name="Google Shape;725;p100"/>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3 Content">
  <p:cSld name="Red/Gray 3 Content">
    <p:bg>
      <p:bgPr>
        <a:solidFill>
          <a:srgbClr val="A7C6E5">
            <a:alpha val="54509"/>
          </a:srgbClr>
        </a:solidFill>
      </p:bgPr>
    </p:bg>
    <p:spTree>
      <p:nvGrpSpPr>
        <p:cNvPr id="726" name="Shape 726"/>
        <p:cNvGrpSpPr/>
        <p:nvPr/>
      </p:nvGrpSpPr>
      <p:grpSpPr>
        <a:xfrm>
          <a:off x="0" y="0"/>
          <a:ext cx="0" cy="0"/>
          <a:chOff x="0" y="0"/>
          <a:chExt cx="0" cy="0"/>
        </a:xfrm>
      </p:grpSpPr>
      <p:sp>
        <p:nvSpPr>
          <p:cNvPr id="727" name="Google Shape;727;p101"/>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FFFFFF"/>
              </a:buClr>
              <a:buSzPts val="1600"/>
              <a:buChar char="»"/>
              <a:defRPr sz="1600">
                <a:solidFill>
                  <a:srgbClr val="FFFFFF"/>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28" name="Google Shape;728;p101"/>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FFFFFF"/>
              </a:buClr>
              <a:buSzPts val="1600"/>
              <a:buChar char="»"/>
              <a:defRPr sz="1600">
                <a:solidFill>
                  <a:srgbClr val="FFFFFF"/>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729" name="Google Shape;729;p101"/>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0" name="Google Shape;730;p101"/>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solidFill>
                  <a:srgbClr val="6C6463"/>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1" name="Google Shape;731;p101"/>
          <p:cNvSpPr txBox="1"/>
          <p:nvPr>
            <p:ph idx="12" type="sldNum"/>
          </p:nvPr>
        </p:nvSpPr>
        <p:spPr>
          <a:xfrm>
            <a:off x="6858000" y="489755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32" name="Google Shape;732;p101"/>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3" name="Google Shape;733;p101"/>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rgbClr val="002F6C"/>
              </a:buClr>
              <a:buSzPts val="2000"/>
              <a:buChar char="•"/>
              <a:defRPr sz="2000">
                <a:solidFill>
                  <a:srgbClr val="002F6C"/>
                </a:solidFill>
              </a:defRPr>
            </a:lvl1pPr>
            <a:lvl2pPr indent="-342900" lvl="1" marL="914400" rtl="0" algn="l">
              <a:lnSpc>
                <a:spcPct val="100000"/>
              </a:lnSpc>
              <a:spcBef>
                <a:spcPts val="1200"/>
              </a:spcBef>
              <a:spcAft>
                <a:spcPts val="0"/>
              </a:spcAft>
              <a:buClr>
                <a:srgbClr val="002F6C"/>
              </a:buClr>
              <a:buSzPts val="1800"/>
              <a:buChar char="–"/>
              <a:defRPr sz="1800">
                <a:solidFill>
                  <a:srgbClr val="002F6C"/>
                </a:solidFill>
              </a:defRPr>
            </a:lvl2pPr>
            <a:lvl3pPr indent="-330200" lvl="2" marL="1371600" rtl="0" algn="l">
              <a:lnSpc>
                <a:spcPct val="100000"/>
              </a:lnSpc>
              <a:spcBef>
                <a:spcPts val="1200"/>
              </a:spcBef>
              <a:spcAft>
                <a:spcPts val="0"/>
              </a:spcAft>
              <a:buClr>
                <a:srgbClr val="6C6463"/>
              </a:buClr>
              <a:buSzPts val="1600"/>
              <a:buChar char="•"/>
              <a:defRPr sz="1600">
                <a:solidFill>
                  <a:srgbClr val="6C6463"/>
                </a:solidFill>
              </a:defRPr>
            </a:lvl3pPr>
            <a:lvl4pPr indent="-317500" lvl="3" marL="1828800" rtl="0" algn="l">
              <a:lnSpc>
                <a:spcPct val="100000"/>
              </a:lnSpc>
              <a:spcBef>
                <a:spcPts val="280"/>
              </a:spcBef>
              <a:spcAft>
                <a:spcPts val="0"/>
              </a:spcAft>
              <a:buClr>
                <a:srgbClr val="6C6463"/>
              </a:buClr>
              <a:buSzPts val="1400"/>
              <a:buChar char="–"/>
              <a:defRPr sz="1400">
                <a:solidFill>
                  <a:srgbClr val="6C6463"/>
                </a:solidFill>
              </a:defRPr>
            </a:lvl4pPr>
            <a:lvl5pPr indent="-330200" lvl="4" marL="2286000" rtl="0" algn="l">
              <a:lnSpc>
                <a:spcPct val="100000"/>
              </a:lnSpc>
              <a:spcBef>
                <a:spcPts val="320"/>
              </a:spcBef>
              <a:spcAft>
                <a:spcPts val="0"/>
              </a:spcAft>
              <a:buClr>
                <a:srgbClr val="FFFFFF"/>
              </a:buClr>
              <a:buSzPts val="1600"/>
              <a:buChar char="»"/>
              <a:defRPr sz="1600">
                <a:solidFill>
                  <a:srgbClr val="FFFFFF"/>
                </a:solidFill>
              </a:defRPr>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 Right Photo">
  <p:cSld name="Red/Gray 1 Content + Right Photo">
    <p:bg>
      <p:bgPr>
        <a:solidFill>
          <a:srgbClr val="A7C6E5">
            <a:alpha val="54509"/>
          </a:srgbClr>
        </a:solidFill>
      </p:bgPr>
    </p:bg>
    <p:spTree>
      <p:nvGrpSpPr>
        <p:cNvPr id="734" name="Shape 734"/>
        <p:cNvGrpSpPr/>
        <p:nvPr/>
      </p:nvGrpSpPr>
      <p:grpSpPr>
        <a:xfrm>
          <a:off x="0" y="0"/>
          <a:ext cx="0" cy="0"/>
          <a:chOff x="0" y="0"/>
          <a:chExt cx="0" cy="0"/>
        </a:xfrm>
      </p:grpSpPr>
      <p:sp>
        <p:nvSpPr>
          <p:cNvPr id="735" name="Google Shape;735;p102"/>
          <p:cNvSpPr/>
          <p:nvPr>
            <p:ph idx="2" type="pic"/>
          </p:nvPr>
        </p:nvSpPr>
        <p:spPr>
          <a:xfrm>
            <a:off x="4572000" y="869950"/>
            <a:ext cx="4419600" cy="41595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205493"/>
              </a:buClr>
              <a:buSzPts val="2000"/>
              <a:buFont typeface="Arial"/>
              <a:buChar char="–"/>
              <a:defRPr b="0" i="0" sz="2000" u="none" cap="none" strike="noStrike">
                <a:solidFill>
                  <a:srgbClr val="205493"/>
                </a:solidFill>
                <a:latin typeface="Gill Sans"/>
                <a:ea typeface="Gill Sans"/>
                <a:cs typeface="Gill Sans"/>
                <a:sym typeface="Gill Sans"/>
              </a:defRPr>
            </a:lvl2pPr>
            <a:lvl3pPr lvl="2" marR="0" rtl="0" algn="l">
              <a:lnSpc>
                <a:spcPct val="100000"/>
              </a:lnSpc>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736" name="Google Shape;736;p102"/>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7" name="Google Shape;737;p102"/>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38" name="Google Shape;738;p102"/>
          <p:cNvSpPr txBox="1"/>
          <p:nvPr>
            <p:ph idx="1" type="body"/>
          </p:nvPr>
        </p:nvSpPr>
        <p:spPr>
          <a:xfrm>
            <a:off x="685800" y="1143001"/>
            <a:ext cx="3657600" cy="34863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chemeClr val="accent1"/>
              </a:buClr>
              <a:buSzPts val="2000"/>
              <a:buChar char="•"/>
              <a:defRPr sz="2000">
                <a:solidFill>
                  <a:schemeClr val="accent1"/>
                </a:solidFill>
              </a:defRPr>
            </a:lvl1pPr>
            <a:lvl2pPr indent="-342900" lvl="1" marL="914400" rtl="0" algn="l">
              <a:lnSpc>
                <a:spcPct val="100000"/>
              </a:lnSpc>
              <a:spcBef>
                <a:spcPts val="1200"/>
              </a:spcBef>
              <a:spcAft>
                <a:spcPts val="0"/>
              </a:spcAft>
              <a:buClr>
                <a:schemeClr val="accent1"/>
              </a:buClr>
              <a:buSzPts val="1800"/>
              <a:buChar char="–"/>
              <a:defRPr sz="1800">
                <a:solidFill>
                  <a:schemeClr val="accent1"/>
                </a:solidFill>
              </a:defRPr>
            </a:lvl2pPr>
            <a:lvl3pPr indent="-330200" lvl="2" marL="1371600" rtl="0" algn="l">
              <a:lnSpc>
                <a:spcPct val="100000"/>
              </a:lnSpc>
              <a:spcBef>
                <a:spcPts val="1200"/>
              </a:spcBef>
              <a:spcAft>
                <a:spcPts val="0"/>
              </a:spcAft>
              <a:buClr>
                <a:schemeClr val="accent1"/>
              </a:buClr>
              <a:buSzPts val="1600"/>
              <a:buChar char="•"/>
              <a:defRPr sz="1600">
                <a:solidFill>
                  <a:schemeClr val="accent1"/>
                </a:solidFill>
              </a:defRPr>
            </a:lvl3pPr>
            <a:lvl4pPr indent="-317500" lvl="3" marL="1828800" rtl="0" algn="l">
              <a:lnSpc>
                <a:spcPct val="100000"/>
              </a:lnSpc>
              <a:spcBef>
                <a:spcPts val="280"/>
              </a:spcBef>
              <a:spcAft>
                <a:spcPts val="0"/>
              </a:spcAft>
              <a:buClr>
                <a:schemeClr val="accent1"/>
              </a:buClr>
              <a:buSzPts val="1400"/>
              <a:buChar char="–"/>
              <a:defRPr sz="1400">
                <a:solidFill>
                  <a:schemeClr val="accent1"/>
                </a:solidFill>
              </a:defRPr>
            </a:lvl4pPr>
            <a:lvl5pPr indent="-317500" lvl="4" marL="2286000" rtl="0" algn="l">
              <a:lnSpc>
                <a:spcPct val="100000"/>
              </a:lnSpc>
              <a:spcBef>
                <a:spcPts val="280"/>
              </a:spcBef>
              <a:spcAft>
                <a:spcPts val="0"/>
              </a:spcAft>
              <a:buClr>
                <a:srgbClr val="FFFFFF"/>
              </a:buClr>
              <a:buSzPts val="1400"/>
              <a:buChar char="»"/>
              <a:defRPr>
                <a:solidFill>
                  <a:srgbClr val="FFFFFF"/>
                </a:solidFill>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39" name="Google Shape;739;p102"/>
          <p:cNvSpPr/>
          <p:nvPr/>
        </p:nvSpPr>
        <p:spPr>
          <a:xfrm>
            <a:off x="0" y="107950"/>
            <a:ext cx="91440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40" name="Google Shape;740;p102"/>
          <p:cNvSpPr txBox="1"/>
          <p:nvPr>
            <p:ph type="title"/>
          </p:nvPr>
        </p:nvSpPr>
        <p:spPr>
          <a:xfrm>
            <a:off x="685800" y="407685"/>
            <a:ext cx="80010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741" name="Google Shape;741;p102"/>
          <p:cNvGrpSpPr/>
          <p:nvPr/>
        </p:nvGrpSpPr>
        <p:grpSpPr>
          <a:xfrm>
            <a:off x="152400" y="864791"/>
            <a:ext cx="8839200" cy="2316"/>
            <a:chOff x="152400" y="1153055"/>
            <a:chExt cx="8839200" cy="3088"/>
          </a:xfrm>
        </p:grpSpPr>
        <p:cxnSp>
          <p:nvCxnSpPr>
            <p:cNvPr id="742" name="Google Shape;742;p102"/>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743" name="Google Shape;743;p102"/>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d/Gray 1 Content + Right Photo">
  <p:cSld name="2_Red/Gray 1 Content + Right Photo">
    <p:bg>
      <p:bgPr>
        <a:solidFill>
          <a:srgbClr val="A7C6E5">
            <a:alpha val="54509"/>
          </a:srgbClr>
        </a:solidFill>
      </p:bgPr>
    </p:bg>
    <p:spTree>
      <p:nvGrpSpPr>
        <p:cNvPr id="744" name="Shape 744"/>
        <p:cNvGrpSpPr/>
        <p:nvPr/>
      </p:nvGrpSpPr>
      <p:grpSpPr>
        <a:xfrm>
          <a:off x="0" y="0"/>
          <a:ext cx="0" cy="0"/>
          <a:chOff x="0" y="0"/>
          <a:chExt cx="0" cy="0"/>
        </a:xfrm>
      </p:grpSpPr>
      <p:sp>
        <p:nvSpPr>
          <p:cNvPr id="745" name="Google Shape;745;p103"/>
          <p:cNvSpPr/>
          <p:nvPr>
            <p:ph idx="2" type="pic"/>
          </p:nvPr>
        </p:nvSpPr>
        <p:spPr>
          <a:xfrm>
            <a:off x="152400" y="2330450"/>
            <a:ext cx="8839200" cy="2698800"/>
          </a:xfrm>
          <a:prstGeom prst="rect">
            <a:avLst/>
          </a:prstGeom>
          <a:solidFill>
            <a:srgbClr val="FFFFFF"/>
          </a:solidFill>
          <a:ln>
            <a:noFill/>
          </a:ln>
        </p:spPr>
        <p:txBody>
          <a:bodyPr anchorCtr="0" anchor="t" bIns="45700" lIns="91425" spcFirstLastPara="1" rIns="91425" wrap="square" tIns="45700">
            <a:noAutofit/>
          </a:bodyPr>
          <a:lstStyle>
            <a:lvl1pPr lvl="0" marR="0" rtl="0" algn="l">
              <a:lnSpc>
                <a:spcPct val="100000"/>
              </a:lnSpc>
              <a:spcBef>
                <a:spcPts val="240"/>
              </a:spcBef>
              <a:spcAft>
                <a:spcPts val="0"/>
              </a:spcAft>
              <a:buClr>
                <a:srgbClr val="6C6463"/>
              </a:buClr>
              <a:buSzPts val="1200"/>
              <a:buFont typeface="Arial"/>
              <a:buNone/>
              <a:defRPr b="0" i="0" sz="12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205493"/>
              </a:buClr>
              <a:buSzPts val="2000"/>
              <a:buFont typeface="Arial"/>
              <a:buChar char="–"/>
              <a:defRPr b="0" i="0" sz="2000" u="none" cap="none" strike="noStrike">
                <a:solidFill>
                  <a:srgbClr val="205493"/>
                </a:solidFill>
                <a:latin typeface="Gill Sans"/>
                <a:ea typeface="Gill Sans"/>
                <a:cs typeface="Gill Sans"/>
                <a:sym typeface="Gill Sans"/>
              </a:defRPr>
            </a:lvl2pPr>
            <a:lvl3pPr lvl="2" marR="0" rtl="0" algn="l">
              <a:lnSpc>
                <a:spcPct val="100000"/>
              </a:lnSpc>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lvl="3"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lvl="4"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746" name="Google Shape;746;p103"/>
          <p:cNvSpPr txBox="1"/>
          <p:nvPr>
            <p:ph idx="10" type="dt"/>
          </p:nvPr>
        </p:nvSpPr>
        <p:spPr>
          <a:xfrm>
            <a:off x="152400" y="4890700"/>
            <a:ext cx="2133600" cy="1386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sz="600">
                <a:solidFill>
                  <a:srgbClr val="6C646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7" name="Google Shape;747;p103"/>
          <p:cNvSpPr txBox="1"/>
          <p:nvPr>
            <p:ph idx="12" type="sldNum"/>
          </p:nvPr>
        </p:nvSpPr>
        <p:spPr>
          <a:xfrm>
            <a:off x="6858000" y="4890700"/>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748" name="Google Shape;748;p103"/>
          <p:cNvSpPr txBox="1"/>
          <p:nvPr>
            <p:ph idx="1" type="body"/>
          </p:nvPr>
        </p:nvSpPr>
        <p:spPr>
          <a:xfrm>
            <a:off x="685800" y="1143001"/>
            <a:ext cx="8001000" cy="1187700"/>
          </a:xfrm>
          <a:prstGeom prst="rect">
            <a:avLst/>
          </a:prstGeom>
          <a:noFill/>
          <a:ln>
            <a:noFill/>
          </a:ln>
        </p:spPr>
        <p:txBody>
          <a:bodyPr anchorCtr="0" anchor="t" bIns="45700" lIns="91425" spcFirstLastPara="1" rIns="91425" wrap="square" tIns="45700">
            <a:noAutofit/>
          </a:bodyPr>
          <a:lstStyle>
            <a:lvl1pPr indent="-355600" lvl="0" marL="457200" rtl="0" algn="l">
              <a:lnSpc>
                <a:spcPct val="100000"/>
              </a:lnSpc>
              <a:spcBef>
                <a:spcPts val="0"/>
              </a:spcBef>
              <a:spcAft>
                <a:spcPts val="0"/>
              </a:spcAft>
              <a:buClr>
                <a:schemeClr val="accent1"/>
              </a:buClr>
              <a:buSzPts val="2000"/>
              <a:buChar char="•"/>
              <a:defRPr sz="2000">
                <a:solidFill>
                  <a:schemeClr val="accent1"/>
                </a:solidFill>
              </a:defRPr>
            </a:lvl1pPr>
            <a:lvl2pPr indent="-342900" lvl="1" marL="914400" rtl="0" algn="l">
              <a:lnSpc>
                <a:spcPct val="100000"/>
              </a:lnSpc>
              <a:spcBef>
                <a:spcPts val="1200"/>
              </a:spcBef>
              <a:spcAft>
                <a:spcPts val="0"/>
              </a:spcAft>
              <a:buClr>
                <a:schemeClr val="accent1"/>
              </a:buClr>
              <a:buSzPts val="1800"/>
              <a:buChar char="–"/>
              <a:defRPr sz="1800">
                <a:solidFill>
                  <a:schemeClr val="accent1"/>
                </a:solidFill>
              </a:defRPr>
            </a:lvl2pPr>
            <a:lvl3pPr indent="-330200" lvl="2" marL="1371600" rtl="0" algn="l">
              <a:lnSpc>
                <a:spcPct val="100000"/>
              </a:lnSpc>
              <a:spcBef>
                <a:spcPts val="1200"/>
              </a:spcBef>
              <a:spcAft>
                <a:spcPts val="0"/>
              </a:spcAft>
              <a:buClr>
                <a:schemeClr val="accent1"/>
              </a:buClr>
              <a:buSzPts val="1600"/>
              <a:buChar char="•"/>
              <a:defRPr sz="1600">
                <a:solidFill>
                  <a:schemeClr val="accent1"/>
                </a:solidFill>
              </a:defRPr>
            </a:lvl3pPr>
            <a:lvl4pPr indent="-317500" lvl="3" marL="1828800" rtl="0" algn="l">
              <a:lnSpc>
                <a:spcPct val="100000"/>
              </a:lnSpc>
              <a:spcBef>
                <a:spcPts val="280"/>
              </a:spcBef>
              <a:spcAft>
                <a:spcPts val="0"/>
              </a:spcAft>
              <a:buClr>
                <a:schemeClr val="accent1"/>
              </a:buClr>
              <a:buSzPts val="1400"/>
              <a:buChar char="–"/>
              <a:defRPr sz="1400">
                <a:solidFill>
                  <a:schemeClr val="accent1"/>
                </a:solidFill>
              </a:defRPr>
            </a:lvl4pPr>
            <a:lvl5pPr indent="-317500" lvl="4" marL="2286000" rtl="0" algn="l">
              <a:lnSpc>
                <a:spcPct val="100000"/>
              </a:lnSpc>
              <a:spcBef>
                <a:spcPts val="280"/>
              </a:spcBef>
              <a:spcAft>
                <a:spcPts val="0"/>
              </a:spcAft>
              <a:buClr>
                <a:srgbClr val="FFFFFF"/>
              </a:buClr>
              <a:buSzPts val="1400"/>
              <a:buChar char="»"/>
              <a:defRPr>
                <a:solidFill>
                  <a:srgbClr val="FFFFFF"/>
                </a:solidFill>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749" name="Google Shape;749;p103"/>
          <p:cNvSpPr/>
          <p:nvPr/>
        </p:nvSpPr>
        <p:spPr>
          <a:xfrm>
            <a:off x="0" y="107950"/>
            <a:ext cx="9144000" cy="76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750" name="Google Shape;750;p103"/>
          <p:cNvSpPr txBox="1"/>
          <p:nvPr>
            <p:ph type="title"/>
          </p:nvPr>
        </p:nvSpPr>
        <p:spPr>
          <a:xfrm>
            <a:off x="685800" y="407685"/>
            <a:ext cx="8001000" cy="3924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205493"/>
              </a:buClr>
              <a:buSzPts val="2800"/>
              <a:buFont typeface="Gill Sans"/>
              <a:buNone/>
              <a:defRPr b="0" i="0" sz="2800" cap="none">
                <a:solidFill>
                  <a:srgbClr val="205493"/>
                </a:solidFill>
                <a:latin typeface="Gill Sans"/>
                <a:ea typeface="Gill Sans"/>
                <a:cs typeface="Gill Sans"/>
                <a:sym typeface="Gill San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751" name="Google Shape;751;p103"/>
          <p:cNvGrpSpPr/>
          <p:nvPr/>
        </p:nvGrpSpPr>
        <p:grpSpPr>
          <a:xfrm>
            <a:off x="152400" y="864791"/>
            <a:ext cx="8839200" cy="2316"/>
            <a:chOff x="152400" y="1153055"/>
            <a:chExt cx="8839200" cy="3088"/>
          </a:xfrm>
        </p:grpSpPr>
        <p:cxnSp>
          <p:nvCxnSpPr>
            <p:cNvPr id="752" name="Google Shape;752;p103"/>
            <p:cNvCxnSpPr/>
            <p:nvPr/>
          </p:nvCxnSpPr>
          <p:spPr>
            <a:xfrm>
              <a:off x="152400" y="1153055"/>
              <a:ext cx="3242700" cy="1500"/>
            </a:xfrm>
            <a:prstGeom prst="straightConnector1">
              <a:avLst/>
            </a:prstGeom>
            <a:noFill/>
            <a:ln cap="flat" cmpd="sng" w="38100">
              <a:solidFill>
                <a:srgbClr val="BA0C2F"/>
              </a:solidFill>
              <a:prstDash val="solid"/>
              <a:round/>
              <a:headEnd len="sm" w="sm" type="none"/>
              <a:tailEnd len="sm" w="sm" type="none"/>
            </a:ln>
          </p:spPr>
        </p:cxnSp>
        <p:cxnSp>
          <p:nvCxnSpPr>
            <p:cNvPr id="753" name="Google Shape;753;p103"/>
            <p:cNvCxnSpPr/>
            <p:nvPr/>
          </p:nvCxnSpPr>
          <p:spPr>
            <a:xfrm>
              <a:off x="3390900" y="1154643"/>
              <a:ext cx="5600700" cy="1500"/>
            </a:xfrm>
            <a:prstGeom prst="straightConnector1">
              <a:avLst/>
            </a:prstGeom>
            <a:noFill/>
            <a:ln cap="flat" cmpd="sng" w="38100">
              <a:solidFill>
                <a:srgbClr val="002F6C"/>
              </a:solidFill>
              <a:prstDash val="solid"/>
              <a:round/>
              <a:headEnd len="sm" w="sm" type="none"/>
              <a:tailEnd len="sm" w="sm"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43" Type="http://schemas.openxmlformats.org/officeDocument/2006/relationships/theme" Target="../theme/theme3.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3.xml"/><Relationship Id="rId22" Type="http://schemas.openxmlformats.org/officeDocument/2006/relationships/slideLayout" Target="../slideLayouts/slideLayout75.xml"/><Relationship Id="rId21" Type="http://schemas.openxmlformats.org/officeDocument/2006/relationships/slideLayout" Target="../slideLayouts/slideLayout74.xml"/><Relationship Id="rId24" Type="http://schemas.openxmlformats.org/officeDocument/2006/relationships/slideLayout" Target="../slideLayouts/slideLayout77.xml"/><Relationship Id="rId23" Type="http://schemas.openxmlformats.org/officeDocument/2006/relationships/slideLayout" Target="../slideLayouts/slideLayout76.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26" Type="http://schemas.openxmlformats.org/officeDocument/2006/relationships/slideLayout" Target="../slideLayouts/slideLayout79.xml"/><Relationship Id="rId25" Type="http://schemas.openxmlformats.org/officeDocument/2006/relationships/slideLayout" Target="../slideLayouts/slideLayout78.xml"/><Relationship Id="rId28" Type="http://schemas.openxmlformats.org/officeDocument/2006/relationships/slideLayout" Target="../slideLayouts/slideLayout81.xml"/><Relationship Id="rId27" Type="http://schemas.openxmlformats.org/officeDocument/2006/relationships/slideLayout" Target="../slideLayouts/slideLayout80.xml"/><Relationship Id="rId5" Type="http://schemas.openxmlformats.org/officeDocument/2006/relationships/slideLayout" Target="../slideLayouts/slideLayout58.xml"/><Relationship Id="rId6" Type="http://schemas.openxmlformats.org/officeDocument/2006/relationships/slideLayout" Target="../slideLayouts/slideLayout59.xml"/><Relationship Id="rId29" Type="http://schemas.openxmlformats.org/officeDocument/2006/relationships/slideLayout" Target="../slideLayouts/slideLayout82.xml"/><Relationship Id="rId7" Type="http://schemas.openxmlformats.org/officeDocument/2006/relationships/slideLayout" Target="../slideLayouts/slideLayout60.xml"/><Relationship Id="rId8" Type="http://schemas.openxmlformats.org/officeDocument/2006/relationships/slideLayout" Target="../slideLayouts/slideLayout61.xml"/><Relationship Id="rId31" Type="http://schemas.openxmlformats.org/officeDocument/2006/relationships/slideLayout" Target="../slideLayouts/slideLayout84.xml"/><Relationship Id="rId30" Type="http://schemas.openxmlformats.org/officeDocument/2006/relationships/slideLayout" Target="../slideLayouts/slideLayout83.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32" Type="http://schemas.openxmlformats.org/officeDocument/2006/relationships/theme" Target="../theme/theme2.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5" Type="http://schemas.openxmlformats.org/officeDocument/2006/relationships/slideLayout" Target="../slideLayouts/slideLayout68.xml"/><Relationship Id="rId14" Type="http://schemas.openxmlformats.org/officeDocument/2006/relationships/slideLayout" Target="../slideLayouts/slideLayout67.xml"/><Relationship Id="rId17" Type="http://schemas.openxmlformats.org/officeDocument/2006/relationships/slideLayout" Target="../slideLayouts/slideLayout70.xml"/><Relationship Id="rId16" Type="http://schemas.openxmlformats.org/officeDocument/2006/relationships/slideLayout" Target="../slideLayouts/slideLayout69.xml"/><Relationship Id="rId19" Type="http://schemas.openxmlformats.org/officeDocument/2006/relationships/slideLayout" Target="../slideLayouts/slideLayout72.xml"/><Relationship Id="rId18"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4.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23" Type="http://schemas.openxmlformats.org/officeDocument/2006/relationships/theme" Target="../theme/theme4.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17" Type="http://schemas.openxmlformats.org/officeDocument/2006/relationships/slideLayout" Target="../slideLayouts/slideLayout101.xml"/><Relationship Id="rId16" Type="http://schemas.openxmlformats.org/officeDocument/2006/relationships/slideLayout" Target="../slideLayouts/slideLayout100.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7E6">
            <a:alpha val="40000"/>
          </a:srgbClr>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86104" y="342900"/>
            <a:ext cx="7772400" cy="685800"/>
          </a:xfrm>
          <a:prstGeom prst="rect">
            <a:avLst/>
          </a:prstGeom>
          <a:noFill/>
          <a:ln>
            <a:noFill/>
          </a:ln>
        </p:spPr>
        <p:txBody>
          <a:bodyPr anchorCtr="0" anchor="b" bIns="34275" lIns="68575" spcFirstLastPara="1" rIns="68575" wrap="square" tIns="34275">
            <a:normAutofit/>
          </a:bodyPr>
          <a:lstStyle>
            <a:lvl1pPr lvl="0" marR="0" rtl="0" algn="l">
              <a:lnSpc>
                <a:spcPct val="100000"/>
              </a:lnSpc>
              <a:spcBef>
                <a:spcPts val="0"/>
              </a:spcBef>
              <a:spcAft>
                <a:spcPts val="0"/>
              </a:spcAft>
              <a:buClr>
                <a:schemeClr val="dk2"/>
              </a:buClr>
              <a:buSzPts val="2100"/>
              <a:buFont typeface="Gill Sans"/>
              <a:buNone/>
              <a:defRPr b="0" i="0" sz="2100" u="none" cap="none" strike="noStrike">
                <a:solidFill>
                  <a:schemeClr val="dk2"/>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85800" y="1200150"/>
            <a:ext cx="7772400" cy="30861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00000"/>
              </a:lnSpc>
              <a:spcBef>
                <a:spcPts val="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1pPr>
            <a:lvl2pPr indent="-323850" lvl="1" marL="914400" marR="0" rtl="0" algn="l">
              <a:lnSpc>
                <a:spcPct val="100000"/>
              </a:lnSpc>
              <a:spcBef>
                <a:spcPts val="900"/>
              </a:spcBef>
              <a:spcAft>
                <a:spcPts val="0"/>
              </a:spcAft>
              <a:buClr>
                <a:srgbClr val="635C5B"/>
              </a:buClr>
              <a:buSzPts val="1500"/>
              <a:buFont typeface="Arial"/>
              <a:buChar char="–"/>
              <a:defRPr b="0" i="0" sz="1500" u="none" cap="none" strike="noStrike">
                <a:solidFill>
                  <a:srgbClr val="635C5B"/>
                </a:solidFill>
                <a:latin typeface="Gill Sans"/>
                <a:ea typeface="Gill Sans"/>
                <a:cs typeface="Gill Sans"/>
                <a:sym typeface="Gill Sans"/>
              </a:defRPr>
            </a:lvl2pPr>
            <a:lvl3pPr indent="-317500" lvl="2" marL="1371600" marR="0" rtl="0" algn="l">
              <a:lnSpc>
                <a:spcPct val="100000"/>
              </a:lnSpc>
              <a:spcBef>
                <a:spcPts val="90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3pPr>
            <a:lvl4pPr indent="-304800" lvl="3" marL="1828800" marR="0" rtl="0" algn="l">
              <a:lnSpc>
                <a:spcPct val="100000"/>
              </a:lnSpc>
              <a:spcBef>
                <a:spcPts val="200"/>
              </a:spcBef>
              <a:spcAft>
                <a:spcPts val="0"/>
              </a:spcAft>
              <a:buClr>
                <a:srgbClr val="6C6463"/>
              </a:buClr>
              <a:buSzPts val="1200"/>
              <a:buFont typeface="Arial"/>
              <a:buChar char="–"/>
              <a:defRPr b="0" i="0" sz="1200" u="none" cap="none" strike="noStrike">
                <a:solidFill>
                  <a:srgbClr val="6C6463"/>
                </a:solidFill>
                <a:latin typeface="Gill Sans"/>
                <a:ea typeface="Gill Sans"/>
                <a:cs typeface="Gill Sans"/>
                <a:sym typeface="Gill Sans"/>
              </a:defRPr>
            </a:lvl4pPr>
            <a:lvl5pPr indent="-298450" lvl="4" marL="2286000" marR="0" rtl="0" algn="l">
              <a:lnSpc>
                <a:spcPct val="100000"/>
              </a:lnSpc>
              <a:spcBef>
                <a:spcPts val="200"/>
              </a:spcBef>
              <a:spcAft>
                <a:spcPts val="0"/>
              </a:spcAft>
              <a:buClr>
                <a:srgbClr val="6C6463"/>
              </a:buClr>
              <a:buSzPts val="1100"/>
              <a:buFont typeface="Arial"/>
              <a:buChar char="»"/>
              <a:defRPr b="0" i="0" sz="1100" u="none" cap="none" strike="noStrike">
                <a:solidFill>
                  <a:srgbClr val="6C6463"/>
                </a:solidFill>
                <a:latin typeface="Gill Sans"/>
                <a:ea typeface="Gill Sans"/>
                <a:cs typeface="Gill Sans"/>
                <a:sym typeface="Gill Sans"/>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9pPr>
          </a:lstStyle>
          <a:p/>
        </p:txBody>
      </p:sp>
      <p:sp>
        <p:nvSpPr>
          <p:cNvPr id="53" name="Google Shape;53;p13"/>
          <p:cNvSpPr txBox="1"/>
          <p:nvPr>
            <p:ph idx="10" type="dt"/>
          </p:nvPr>
        </p:nvSpPr>
        <p:spPr>
          <a:xfrm>
            <a:off x="152400" y="4897559"/>
            <a:ext cx="2133600" cy="138600"/>
          </a:xfrm>
          <a:prstGeom prst="rect">
            <a:avLst/>
          </a:prstGeom>
          <a:noFill/>
          <a:ln>
            <a:noFill/>
          </a:ln>
        </p:spPr>
        <p:txBody>
          <a:bodyPr anchorCtr="0" anchor="ctr" bIns="34275" lIns="68575" spcFirstLastPara="1" rIns="68575" wrap="square" tIns="34275">
            <a:spAutoFit/>
          </a:bodyPr>
          <a:lstStyle>
            <a:lvl1pPr lvl="0" marR="0" rtl="0" algn="l">
              <a:lnSpc>
                <a:spcPct val="100000"/>
              </a:lnSpc>
              <a:spcBef>
                <a:spcPts val="0"/>
              </a:spcBef>
              <a:spcAft>
                <a:spcPts val="0"/>
              </a:spcAft>
              <a:buClr>
                <a:srgbClr val="000000"/>
              </a:buClr>
              <a:buSzPts val="1100"/>
              <a:buFont typeface="Arial"/>
              <a:buNone/>
              <a:defRPr b="0" i="0" sz="500" u="none" cap="none" strike="noStrike">
                <a:solidFill>
                  <a:srgbClr val="635C5B"/>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9pPr>
          </a:lstStyle>
          <a:p/>
        </p:txBody>
      </p:sp>
      <p:sp>
        <p:nvSpPr>
          <p:cNvPr id="54" name="Google Shape;54;p13"/>
          <p:cNvSpPr txBox="1"/>
          <p:nvPr>
            <p:ph idx="11" type="ftr"/>
          </p:nvPr>
        </p:nvSpPr>
        <p:spPr>
          <a:xfrm>
            <a:off x="3124200" y="4897559"/>
            <a:ext cx="2895600" cy="138600"/>
          </a:xfrm>
          <a:prstGeom prst="rect">
            <a:avLst/>
          </a:prstGeom>
          <a:noFill/>
          <a:ln>
            <a:noFill/>
          </a:ln>
        </p:spPr>
        <p:txBody>
          <a:bodyPr anchorCtr="0" anchor="ctr" bIns="34275" lIns="68575" spcFirstLastPara="1" rIns="68575" wrap="square" tIns="34275">
            <a:spAutoFit/>
          </a:bodyPr>
          <a:lstStyle>
            <a:lvl1pPr lvl="0" marR="0" rtl="0" algn="ctr">
              <a:lnSpc>
                <a:spcPct val="100000"/>
              </a:lnSpc>
              <a:spcBef>
                <a:spcPts val="0"/>
              </a:spcBef>
              <a:spcAft>
                <a:spcPts val="0"/>
              </a:spcAft>
              <a:buClr>
                <a:srgbClr val="000000"/>
              </a:buClr>
              <a:buSzPts val="1100"/>
              <a:buFont typeface="Arial"/>
              <a:buNone/>
              <a:defRPr b="0" i="0" sz="500" u="none" cap="none" strike="noStrike">
                <a:solidFill>
                  <a:srgbClr val="635C5B"/>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9pPr>
          </a:lstStyle>
          <a:p/>
        </p:txBody>
      </p:sp>
      <p:sp>
        <p:nvSpPr>
          <p:cNvPr id="55" name="Google Shape;55;p13"/>
          <p:cNvSpPr txBox="1"/>
          <p:nvPr>
            <p:ph idx="12" type="sldNum"/>
          </p:nvPr>
        </p:nvSpPr>
        <p:spPr>
          <a:xfrm>
            <a:off x="6858000" y="4897559"/>
            <a:ext cx="2133600" cy="1461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500"/>
              <a:buFont typeface="Arial"/>
              <a:buNone/>
              <a:defRPr b="0" i="0" sz="500" u="none" cap="none" strike="noStrike">
                <a:solidFill>
                  <a:srgbClr val="635C5B"/>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3"/>
          <p:cNvSpPr/>
          <p:nvPr/>
        </p:nvSpPr>
        <p:spPr>
          <a:xfrm>
            <a:off x="0" y="0"/>
            <a:ext cx="9144000" cy="5143500"/>
          </a:xfrm>
          <a:prstGeom prst="frame">
            <a:avLst>
              <a:gd fmla="val 2222" name="adj1"/>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7E6">
            <a:alpha val="40000"/>
          </a:srgbClr>
        </a:solidFill>
      </p:bgPr>
    </p:bg>
    <p:spTree>
      <p:nvGrpSpPr>
        <p:cNvPr id="385" name="Shape 385"/>
        <p:cNvGrpSpPr/>
        <p:nvPr/>
      </p:nvGrpSpPr>
      <p:grpSpPr>
        <a:xfrm>
          <a:off x="0" y="0"/>
          <a:ext cx="0" cy="0"/>
          <a:chOff x="0" y="0"/>
          <a:chExt cx="0" cy="0"/>
        </a:xfrm>
      </p:grpSpPr>
      <p:sp>
        <p:nvSpPr>
          <p:cNvPr id="386" name="Google Shape;386;p56"/>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chemeClr val="dk2"/>
              </a:buClr>
              <a:buSzPts val="2800"/>
              <a:buFont typeface="Gill Sans"/>
              <a:buNone/>
              <a:defRPr b="0" i="0" sz="2800" u="none" cap="none" strike="noStrike">
                <a:solidFill>
                  <a:schemeClr val="dk2"/>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7" name="Google Shape;387;p56"/>
          <p:cNvSpPr txBox="1"/>
          <p:nvPr>
            <p:ph idx="1" type="body"/>
          </p:nvPr>
        </p:nvSpPr>
        <p:spPr>
          <a:xfrm>
            <a:off x="685800" y="1200150"/>
            <a:ext cx="7772400" cy="30861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1pPr>
            <a:lvl2pPr indent="-355600" lvl="1" marL="914400" marR="0" rtl="0" algn="l">
              <a:spcBef>
                <a:spcPts val="1200"/>
              </a:spcBef>
              <a:spcAft>
                <a:spcPts val="0"/>
              </a:spcAft>
              <a:buClr>
                <a:srgbClr val="635C5B"/>
              </a:buClr>
              <a:buSzPts val="2000"/>
              <a:buFont typeface="Arial"/>
              <a:buChar char="–"/>
              <a:defRPr b="0" i="0" sz="2000" u="none" cap="none" strike="noStrike">
                <a:solidFill>
                  <a:srgbClr val="635C5B"/>
                </a:solidFill>
                <a:latin typeface="Gill Sans"/>
                <a:ea typeface="Gill Sans"/>
                <a:cs typeface="Gill Sans"/>
                <a:sym typeface="Gill Sans"/>
              </a:defRPr>
            </a:lvl2pPr>
            <a:lvl3pPr indent="-342900" lvl="2" marL="1371600" marR="0" rtl="0" algn="l">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indent="-330200" lvl="3" marL="1828800" marR="0" rtl="0" algn="l">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indent="-317500" lvl="4" marL="2286000" marR="0" rtl="0" algn="l">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388" name="Google Shape;388;p56"/>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spAutoFit/>
          </a:bodyPr>
          <a:lstStyle>
            <a:lvl1pPr lvl="0" marR="0" rtl="0" algn="l">
              <a:spcBef>
                <a:spcPts val="0"/>
              </a:spcBef>
              <a:spcAft>
                <a:spcPts val="0"/>
              </a:spcAft>
              <a:buSzPts val="1400"/>
              <a:buNone/>
              <a:defRPr b="0" i="0" sz="600" u="none" cap="none" strike="noStrike">
                <a:solidFill>
                  <a:srgbClr val="635C5B"/>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89" name="Google Shape;389;p56"/>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spAutoFit/>
          </a:bodyPr>
          <a:lstStyle>
            <a:lvl1pPr lvl="0" marR="0" rtl="0" algn="ctr">
              <a:spcBef>
                <a:spcPts val="0"/>
              </a:spcBef>
              <a:spcAft>
                <a:spcPts val="0"/>
              </a:spcAft>
              <a:buSzPts val="1400"/>
              <a:buNone/>
              <a:defRPr b="0" i="0" sz="600" u="none" cap="none" strike="noStrike">
                <a:solidFill>
                  <a:srgbClr val="635C5B"/>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390" name="Google Shape;390;p56"/>
          <p:cNvSpPr txBox="1"/>
          <p:nvPr>
            <p:ph idx="12" type="sldNum"/>
          </p:nvPr>
        </p:nvSpPr>
        <p:spPr>
          <a:xfrm>
            <a:off x="6858000" y="4897559"/>
            <a:ext cx="2133600" cy="184800"/>
          </a:xfrm>
          <a:prstGeom prst="rect">
            <a:avLst/>
          </a:prstGeom>
          <a:noFill/>
          <a:ln>
            <a:noFill/>
          </a:ln>
        </p:spPr>
        <p:txBody>
          <a:bodyPr anchorCtr="0" anchor="ctr" bIns="45700" lIns="91425" spcFirstLastPara="1" rIns="91425" wrap="square" tIns="45700">
            <a:spAutoFit/>
          </a:bodyPr>
          <a:lstStyle>
            <a:lvl1pPr indent="0" lvl="0" marL="0" marR="0" rtl="0" algn="r">
              <a:spcBef>
                <a:spcPts val="0"/>
              </a:spcBef>
              <a:buNone/>
              <a:defRPr b="0" i="0" sz="600" u="none" cap="none" strike="noStrike">
                <a:solidFill>
                  <a:srgbClr val="635C5B"/>
                </a:solidFill>
                <a:latin typeface="Gill Sans"/>
                <a:ea typeface="Gill Sans"/>
                <a:cs typeface="Gill Sans"/>
                <a:sym typeface="Gill Sans"/>
              </a:defRPr>
            </a:lvl1pPr>
            <a:lvl2pPr indent="0" lvl="1" marL="0" marR="0" rtl="0" algn="r">
              <a:spcBef>
                <a:spcPts val="0"/>
              </a:spcBef>
              <a:buNone/>
              <a:defRPr b="0" i="0" sz="600" u="none" cap="none" strike="noStrike">
                <a:solidFill>
                  <a:srgbClr val="635C5B"/>
                </a:solidFill>
                <a:latin typeface="Gill Sans"/>
                <a:ea typeface="Gill Sans"/>
                <a:cs typeface="Gill Sans"/>
                <a:sym typeface="Gill Sans"/>
              </a:defRPr>
            </a:lvl2pPr>
            <a:lvl3pPr indent="0" lvl="2" marL="0" marR="0" rtl="0" algn="r">
              <a:spcBef>
                <a:spcPts val="0"/>
              </a:spcBef>
              <a:buNone/>
              <a:defRPr b="0" i="0" sz="600" u="none" cap="none" strike="noStrike">
                <a:solidFill>
                  <a:srgbClr val="635C5B"/>
                </a:solidFill>
                <a:latin typeface="Gill Sans"/>
                <a:ea typeface="Gill Sans"/>
                <a:cs typeface="Gill Sans"/>
                <a:sym typeface="Gill Sans"/>
              </a:defRPr>
            </a:lvl3pPr>
            <a:lvl4pPr indent="0" lvl="3" marL="0" marR="0" rtl="0" algn="r">
              <a:spcBef>
                <a:spcPts val="0"/>
              </a:spcBef>
              <a:buNone/>
              <a:defRPr b="0" i="0" sz="600" u="none" cap="none" strike="noStrike">
                <a:solidFill>
                  <a:srgbClr val="635C5B"/>
                </a:solidFill>
                <a:latin typeface="Gill Sans"/>
                <a:ea typeface="Gill Sans"/>
                <a:cs typeface="Gill Sans"/>
                <a:sym typeface="Gill Sans"/>
              </a:defRPr>
            </a:lvl4pPr>
            <a:lvl5pPr indent="0" lvl="4" marL="0" marR="0" rtl="0" algn="r">
              <a:spcBef>
                <a:spcPts val="0"/>
              </a:spcBef>
              <a:buNone/>
              <a:defRPr b="0" i="0" sz="600" u="none" cap="none" strike="noStrike">
                <a:solidFill>
                  <a:srgbClr val="635C5B"/>
                </a:solidFill>
                <a:latin typeface="Gill Sans"/>
                <a:ea typeface="Gill Sans"/>
                <a:cs typeface="Gill Sans"/>
                <a:sym typeface="Gill Sans"/>
              </a:defRPr>
            </a:lvl5pPr>
            <a:lvl6pPr indent="0" lvl="5" marL="0" marR="0" rtl="0" algn="r">
              <a:spcBef>
                <a:spcPts val="0"/>
              </a:spcBef>
              <a:buNone/>
              <a:defRPr b="0" i="0" sz="600" u="none" cap="none" strike="noStrike">
                <a:solidFill>
                  <a:srgbClr val="635C5B"/>
                </a:solidFill>
                <a:latin typeface="Gill Sans"/>
                <a:ea typeface="Gill Sans"/>
                <a:cs typeface="Gill Sans"/>
                <a:sym typeface="Gill Sans"/>
              </a:defRPr>
            </a:lvl6pPr>
            <a:lvl7pPr indent="0" lvl="6" marL="0" marR="0" rtl="0" algn="r">
              <a:spcBef>
                <a:spcPts val="0"/>
              </a:spcBef>
              <a:buNone/>
              <a:defRPr b="0" i="0" sz="600" u="none" cap="none" strike="noStrike">
                <a:solidFill>
                  <a:srgbClr val="635C5B"/>
                </a:solidFill>
                <a:latin typeface="Gill Sans"/>
                <a:ea typeface="Gill Sans"/>
                <a:cs typeface="Gill Sans"/>
                <a:sym typeface="Gill Sans"/>
              </a:defRPr>
            </a:lvl7pPr>
            <a:lvl8pPr indent="0" lvl="7" marL="0" marR="0" rtl="0" algn="r">
              <a:spcBef>
                <a:spcPts val="0"/>
              </a:spcBef>
              <a:buNone/>
              <a:defRPr b="0" i="0" sz="600" u="none" cap="none" strike="noStrike">
                <a:solidFill>
                  <a:srgbClr val="635C5B"/>
                </a:solidFill>
                <a:latin typeface="Gill Sans"/>
                <a:ea typeface="Gill Sans"/>
                <a:cs typeface="Gill Sans"/>
                <a:sym typeface="Gill Sans"/>
              </a:defRPr>
            </a:lvl8pPr>
            <a:lvl9pPr indent="0" lvl="8" marL="0" marR="0" rtl="0" algn="r">
              <a:spcBef>
                <a:spcPts val="0"/>
              </a:spcBef>
              <a:buNone/>
              <a:defRPr b="0" i="0" sz="600" u="none" cap="none" strike="noStrike">
                <a:solidFill>
                  <a:srgbClr val="635C5B"/>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91" name="Google Shape;391;p56"/>
          <p:cNvSpPr/>
          <p:nvPr/>
        </p:nvSpPr>
        <p:spPr>
          <a:xfrm>
            <a:off x="0" y="0"/>
            <a:ext cx="9144000" cy="5143500"/>
          </a:xfrm>
          <a:prstGeom prst="frame">
            <a:avLst>
              <a:gd fmla="val 2222" name="adj1"/>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6E5">
            <a:alpha val="54509"/>
          </a:srgbClr>
        </a:solidFill>
      </p:bgPr>
    </p:bg>
    <p:spTree>
      <p:nvGrpSpPr>
        <p:cNvPr id="629" name="Shape 629"/>
        <p:cNvGrpSpPr/>
        <p:nvPr/>
      </p:nvGrpSpPr>
      <p:grpSpPr>
        <a:xfrm>
          <a:off x="0" y="0"/>
          <a:ext cx="0" cy="0"/>
          <a:chOff x="0" y="0"/>
          <a:chExt cx="0" cy="0"/>
        </a:xfrm>
      </p:grpSpPr>
      <p:sp>
        <p:nvSpPr>
          <p:cNvPr id="630" name="Google Shape;630;p88"/>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05493"/>
              </a:buClr>
              <a:buSzPts val="2800"/>
              <a:buFont typeface="Gill Sans"/>
              <a:buNone/>
              <a:defRPr b="0" i="0" sz="2800" u="none" cap="none" strike="noStrike">
                <a:solidFill>
                  <a:srgbClr val="20549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1" name="Google Shape;631;p88"/>
          <p:cNvSpPr txBox="1"/>
          <p:nvPr>
            <p:ph idx="1" type="body"/>
          </p:nvPr>
        </p:nvSpPr>
        <p:spPr>
          <a:xfrm>
            <a:off x="685800" y="1200150"/>
            <a:ext cx="7772400" cy="30861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0"/>
              </a:spcBef>
              <a:spcAft>
                <a:spcPts val="0"/>
              </a:spcAft>
              <a:buClr>
                <a:srgbClr val="205493"/>
              </a:buClr>
              <a:buSzPts val="2000"/>
              <a:buFont typeface="Arial"/>
              <a:buChar char="•"/>
              <a:defRPr b="0" i="0" sz="2000" u="none" cap="none" strike="noStrike">
                <a:solidFill>
                  <a:srgbClr val="205493"/>
                </a:solidFill>
                <a:latin typeface="Gill Sans"/>
                <a:ea typeface="Gill Sans"/>
                <a:cs typeface="Gill Sans"/>
                <a:sym typeface="Gill Sans"/>
              </a:defRPr>
            </a:lvl1pPr>
            <a:lvl2pPr indent="-355600" lvl="1" marL="914400" marR="0" rtl="0" algn="l">
              <a:lnSpc>
                <a:spcPct val="100000"/>
              </a:lnSpc>
              <a:spcBef>
                <a:spcPts val="1200"/>
              </a:spcBef>
              <a:spcAft>
                <a:spcPts val="0"/>
              </a:spcAft>
              <a:buClr>
                <a:srgbClr val="205493"/>
              </a:buClr>
              <a:buSzPts val="2000"/>
              <a:buFont typeface="Arial"/>
              <a:buChar char="–"/>
              <a:defRPr b="0" i="0" sz="2000" u="none" cap="none" strike="noStrike">
                <a:solidFill>
                  <a:srgbClr val="205493"/>
                </a:solidFill>
                <a:latin typeface="Gill Sans"/>
                <a:ea typeface="Gill Sans"/>
                <a:cs typeface="Gill Sans"/>
                <a:sym typeface="Gill Sans"/>
              </a:defRPr>
            </a:lvl2pPr>
            <a:lvl3pPr indent="-342900" lvl="2" marL="1371600" marR="0" rtl="0" algn="l">
              <a:lnSpc>
                <a:spcPct val="100000"/>
              </a:lnSpc>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indent="-330200" lvl="3" marL="1828800"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indent="-317500" lvl="4" marL="2286000"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632" name="Google Shape;632;p88"/>
          <p:cNvSpPr txBox="1"/>
          <p:nvPr>
            <p:ph idx="10" type="dt"/>
          </p:nvPr>
        </p:nvSpPr>
        <p:spPr>
          <a:xfrm>
            <a:off x="152400" y="4897559"/>
            <a:ext cx="2133600" cy="1386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35C5B"/>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633" name="Google Shape;633;p88"/>
          <p:cNvSpPr txBox="1"/>
          <p:nvPr>
            <p:ph idx="11" type="ftr"/>
          </p:nvPr>
        </p:nvSpPr>
        <p:spPr>
          <a:xfrm>
            <a:off x="3124200" y="4897559"/>
            <a:ext cx="2895600" cy="138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635C5B"/>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634" name="Google Shape;634;p88"/>
          <p:cNvSpPr txBox="1"/>
          <p:nvPr>
            <p:ph idx="12" type="sldNum"/>
          </p:nvPr>
        </p:nvSpPr>
        <p:spPr>
          <a:xfrm>
            <a:off x="6858000" y="4897559"/>
            <a:ext cx="2133600" cy="1386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35C5B"/>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635" name="Google Shape;635;p88"/>
          <p:cNvSpPr/>
          <p:nvPr/>
        </p:nvSpPr>
        <p:spPr>
          <a:xfrm>
            <a:off x="0" y="0"/>
            <a:ext cx="9144000" cy="5143500"/>
          </a:xfrm>
          <a:prstGeom prst="frame">
            <a:avLst>
              <a:gd fmla="val 2222" name="adj1"/>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11"/>
          <p:cNvSpPr txBox="1"/>
          <p:nvPr>
            <p:ph type="ctrTitle"/>
          </p:nvPr>
        </p:nvSpPr>
        <p:spPr>
          <a:xfrm>
            <a:off x="689900" y="1714350"/>
            <a:ext cx="4037100" cy="8574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2800"/>
              <a:buFont typeface="Gill Sans"/>
              <a:buNone/>
            </a:pPr>
            <a:r>
              <a:rPr lang="en" sz="2000"/>
              <a:t>Nonviolent Collective Action</a:t>
            </a:r>
            <a:endParaRPr sz="2000"/>
          </a:p>
          <a:p>
            <a:pPr indent="0" lvl="0" marL="0" rtl="0" algn="ctr">
              <a:spcBef>
                <a:spcPts val="0"/>
              </a:spcBef>
              <a:spcAft>
                <a:spcPts val="0"/>
              </a:spcAft>
              <a:buClr>
                <a:schemeClr val="lt1"/>
              </a:buClr>
              <a:buSzPts val="2800"/>
              <a:buFont typeface="Gill Sans"/>
              <a:buNone/>
            </a:pPr>
            <a:r>
              <a:rPr lang="en" sz="2000"/>
              <a:t>—</a:t>
            </a:r>
            <a:endParaRPr sz="2000"/>
          </a:p>
          <a:p>
            <a:pPr indent="0" lvl="0" marL="0" rtl="0" algn="ctr">
              <a:spcBef>
                <a:spcPts val="0"/>
              </a:spcBef>
              <a:spcAft>
                <a:spcPts val="0"/>
              </a:spcAft>
              <a:buNone/>
            </a:pPr>
            <a:r>
              <a:rPr lang="en" sz="1400">
                <a:latin typeface="Calibri"/>
                <a:ea typeface="Calibri"/>
                <a:cs typeface="Calibri"/>
                <a:sym typeface="Calibri"/>
              </a:rPr>
              <a:t>Workstream on Cross-Border Support for Nonviolent Collective Action</a:t>
            </a:r>
            <a:endParaRPr sz="2000" u="sng"/>
          </a:p>
        </p:txBody>
      </p:sp>
      <p:sp>
        <p:nvSpPr>
          <p:cNvPr id="822" name="Google Shape;822;p111"/>
          <p:cNvSpPr txBox="1"/>
          <p:nvPr>
            <p:ph idx="1" type="subTitle"/>
          </p:nvPr>
        </p:nvSpPr>
        <p:spPr>
          <a:xfrm>
            <a:off x="534900" y="3076550"/>
            <a:ext cx="4037100" cy="18759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rmAutofit fontScale="85000" lnSpcReduction="20000"/>
          </a:bodyPr>
          <a:lstStyle/>
          <a:p>
            <a:pPr indent="0" lvl="0" marL="0" rtl="0" algn="l">
              <a:spcBef>
                <a:spcPts val="0"/>
              </a:spcBef>
              <a:spcAft>
                <a:spcPts val="0"/>
              </a:spcAft>
              <a:buClr>
                <a:schemeClr val="accent2"/>
              </a:buClr>
              <a:buSzPct val="87888"/>
              <a:buNone/>
            </a:pPr>
            <a:r>
              <a:rPr lang="en" sz="2048">
                <a:solidFill>
                  <a:schemeClr val="lt1"/>
                </a:solidFill>
              </a:rPr>
              <a:t>Neetha Tangirala, USAID</a:t>
            </a:r>
            <a:endParaRPr sz="2048">
              <a:solidFill>
                <a:schemeClr val="lt1"/>
              </a:solidFill>
            </a:endParaRPr>
          </a:p>
          <a:p>
            <a:pPr indent="0" lvl="0" marL="0" rtl="0" algn="l">
              <a:lnSpc>
                <a:spcPct val="100000"/>
              </a:lnSpc>
              <a:spcBef>
                <a:spcPts val="0"/>
              </a:spcBef>
              <a:spcAft>
                <a:spcPts val="0"/>
              </a:spcAft>
              <a:buClr>
                <a:schemeClr val="accent2"/>
              </a:buClr>
              <a:buSzPct val="87888"/>
              <a:buNone/>
            </a:pPr>
            <a:r>
              <a:rPr lang="en" sz="2048">
                <a:solidFill>
                  <a:schemeClr val="lt1"/>
                </a:solidFill>
              </a:rPr>
              <a:t>Benjamin Naimark-Rowse, USAID</a:t>
            </a:r>
            <a:endParaRPr sz="2048">
              <a:solidFill>
                <a:schemeClr val="lt1"/>
              </a:solidFill>
            </a:endParaRPr>
          </a:p>
          <a:p>
            <a:pPr indent="0" lvl="0" marL="0" rtl="0" algn="l">
              <a:lnSpc>
                <a:spcPct val="100000"/>
              </a:lnSpc>
              <a:spcBef>
                <a:spcPts val="0"/>
              </a:spcBef>
              <a:spcAft>
                <a:spcPts val="0"/>
              </a:spcAft>
              <a:buClr>
                <a:schemeClr val="accent2"/>
              </a:buClr>
              <a:buSzPct val="87888"/>
              <a:buNone/>
            </a:pPr>
            <a:r>
              <a:rPr lang="en" sz="2048">
                <a:solidFill>
                  <a:schemeClr val="lt1"/>
                </a:solidFill>
              </a:rPr>
              <a:t>Hardy Merriman, ICNC</a:t>
            </a:r>
            <a:endParaRPr sz="2048">
              <a:solidFill>
                <a:schemeClr val="lt1"/>
              </a:solidFill>
            </a:endParaRPr>
          </a:p>
          <a:p>
            <a:pPr indent="0" lvl="0" marL="0" rtl="0" algn="l">
              <a:lnSpc>
                <a:spcPct val="100000"/>
              </a:lnSpc>
              <a:spcBef>
                <a:spcPts val="0"/>
              </a:spcBef>
              <a:spcAft>
                <a:spcPts val="0"/>
              </a:spcAft>
              <a:buClr>
                <a:schemeClr val="accent2"/>
              </a:buClr>
              <a:buSzPct val="87888"/>
              <a:buNone/>
            </a:pPr>
            <a:r>
              <a:t/>
            </a:r>
            <a:endParaRPr sz="2048">
              <a:solidFill>
                <a:schemeClr val="lt1"/>
              </a:solidFill>
            </a:endParaRPr>
          </a:p>
          <a:p>
            <a:pPr indent="0" lvl="0" marL="0" rtl="0" algn="l">
              <a:lnSpc>
                <a:spcPct val="100000"/>
              </a:lnSpc>
              <a:spcBef>
                <a:spcPts val="0"/>
              </a:spcBef>
              <a:spcAft>
                <a:spcPts val="0"/>
              </a:spcAft>
              <a:buClr>
                <a:schemeClr val="accent2"/>
              </a:buClr>
              <a:buSzPct val="67404"/>
              <a:buNone/>
            </a:pPr>
            <a:r>
              <a:t/>
            </a:r>
            <a:endParaRPr sz="2670"/>
          </a:p>
          <a:p>
            <a:pPr indent="0" lvl="0" marL="0" rtl="0" algn="l">
              <a:lnSpc>
                <a:spcPct val="100000"/>
              </a:lnSpc>
              <a:spcBef>
                <a:spcPts val="0"/>
              </a:spcBef>
              <a:spcAft>
                <a:spcPts val="0"/>
              </a:spcAft>
              <a:buClr>
                <a:schemeClr val="accent2"/>
              </a:buClr>
              <a:buSzPct val="67404"/>
              <a:buNone/>
            </a:pPr>
            <a:r>
              <a:t/>
            </a:r>
            <a:endParaRPr sz="2670"/>
          </a:p>
          <a:p>
            <a:pPr indent="0" lvl="0" marL="0" rtl="0" algn="l">
              <a:lnSpc>
                <a:spcPct val="100000"/>
              </a:lnSpc>
              <a:spcBef>
                <a:spcPts val="0"/>
              </a:spcBef>
              <a:spcAft>
                <a:spcPts val="0"/>
              </a:spcAft>
              <a:buClr>
                <a:schemeClr val="accent2"/>
              </a:buClr>
              <a:buSzPct val="67404"/>
              <a:buNone/>
            </a:pPr>
            <a:r>
              <a:t/>
            </a:r>
            <a:endParaRPr sz="267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20"/>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pic>
        <p:nvPicPr>
          <p:cNvPr id="897" name="Google Shape;897;p120"/>
          <p:cNvPicPr preferRelativeResize="0"/>
          <p:nvPr/>
        </p:nvPicPr>
        <p:blipFill>
          <a:blip r:embed="rId3">
            <a:alphaModFix/>
          </a:blip>
          <a:stretch>
            <a:fillRect/>
          </a:stretch>
        </p:blipFill>
        <p:spPr>
          <a:xfrm>
            <a:off x="799277" y="-35225"/>
            <a:ext cx="7494099" cy="5143499"/>
          </a:xfrm>
          <a:prstGeom prst="rect">
            <a:avLst/>
          </a:prstGeom>
          <a:noFill/>
          <a:ln>
            <a:noFill/>
          </a:ln>
        </p:spPr>
      </p:pic>
      <p:sp>
        <p:nvSpPr>
          <p:cNvPr id="898" name="Google Shape;898;p120"/>
          <p:cNvSpPr/>
          <p:nvPr/>
        </p:nvSpPr>
        <p:spPr>
          <a:xfrm>
            <a:off x="0" y="-76200"/>
            <a:ext cx="1620600" cy="279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20"/>
          <p:cNvSpPr/>
          <p:nvPr/>
        </p:nvSpPr>
        <p:spPr>
          <a:xfrm>
            <a:off x="7523400" y="-76200"/>
            <a:ext cx="1620600" cy="279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21"/>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pic>
        <p:nvPicPr>
          <p:cNvPr id="906" name="Google Shape;906;p121"/>
          <p:cNvPicPr preferRelativeResize="0"/>
          <p:nvPr/>
        </p:nvPicPr>
        <p:blipFill>
          <a:blip r:embed="rId3">
            <a:alphaModFix/>
          </a:blip>
          <a:stretch>
            <a:fillRect/>
          </a:stretch>
        </p:blipFill>
        <p:spPr>
          <a:xfrm>
            <a:off x="1408388" y="-76200"/>
            <a:ext cx="6327224" cy="5143500"/>
          </a:xfrm>
          <a:prstGeom prst="rect">
            <a:avLst/>
          </a:prstGeom>
          <a:noFill/>
          <a:ln>
            <a:noFill/>
          </a:ln>
        </p:spPr>
      </p:pic>
      <p:sp>
        <p:nvSpPr>
          <p:cNvPr id="907" name="Google Shape;907;p121"/>
          <p:cNvSpPr/>
          <p:nvPr/>
        </p:nvSpPr>
        <p:spPr>
          <a:xfrm>
            <a:off x="0" y="-76200"/>
            <a:ext cx="1620600" cy="279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21"/>
          <p:cNvSpPr/>
          <p:nvPr/>
        </p:nvSpPr>
        <p:spPr>
          <a:xfrm>
            <a:off x="7523400" y="-76200"/>
            <a:ext cx="1620600" cy="279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22"/>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We Know: The Evidence</a:t>
            </a:r>
            <a:endParaRPr>
              <a:latin typeface="Source Sans Pro"/>
              <a:ea typeface="Source Sans Pro"/>
              <a:cs typeface="Source Sans Pro"/>
              <a:sym typeface="Source Sans Pro"/>
            </a:endParaRPr>
          </a:p>
        </p:txBody>
      </p:sp>
      <p:sp>
        <p:nvSpPr>
          <p:cNvPr id="915" name="Google Shape;915;p122"/>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916" name="Google Shape;916;p12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122"/>
          <p:cNvSpPr txBox="1"/>
          <p:nvPr/>
        </p:nvSpPr>
        <p:spPr>
          <a:xfrm>
            <a:off x="622025" y="1747400"/>
            <a:ext cx="8072700" cy="288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b="1" lang="en" sz="2400">
                <a:latin typeface="Calibri"/>
                <a:ea typeface="Calibri"/>
                <a:cs typeface="Calibri"/>
                <a:sym typeface="Calibri"/>
              </a:rPr>
              <a:t>Deterring and raising the cost of repression is helpful:</a:t>
            </a:r>
            <a:endParaRPr b="1" sz="2400">
              <a:latin typeface="Calibri"/>
              <a:ea typeface="Calibri"/>
              <a:cs typeface="Calibri"/>
              <a:sym typeface="Calibri"/>
            </a:endParaRPr>
          </a:p>
          <a:p>
            <a:pPr indent="0" lvl="0" marL="0" rtl="0" algn="l">
              <a:lnSpc>
                <a:spcPct val="115000"/>
              </a:lnSpc>
              <a:spcBef>
                <a:spcPts val="800"/>
              </a:spcBef>
              <a:spcAft>
                <a:spcPts val="0"/>
              </a:spcAft>
              <a:buNone/>
            </a:pPr>
            <a:r>
              <a:t/>
            </a:r>
            <a:endParaRPr b="1" sz="2400">
              <a:latin typeface="Calibri"/>
              <a:ea typeface="Calibri"/>
              <a:cs typeface="Calibri"/>
              <a:sym typeface="Calibri"/>
            </a:endParaRPr>
          </a:p>
          <a:p>
            <a:pPr indent="0" lvl="0" marL="0" rtl="0" algn="l">
              <a:lnSpc>
                <a:spcPct val="115000"/>
              </a:lnSpc>
              <a:spcBef>
                <a:spcPts val="800"/>
              </a:spcBef>
              <a:spcAft>
                <a:spcPts val="0"/>
              </a:spcAft>
              <a:buNone/>
            </a:pPr>
            <a:r>
              <a:rPr lang="en" sz="2400">
                <a:latin typeface="Calibri"/>
                <a:ea typeface="Calibri"/>
                <a:cs typeface="Calibri"/>
                <a:sym typeface="Calibri"/>
              </a:rPr>
              <a:t>“… mitigating regime repression via political, diplomatic, and security engagement is a critical form of assistance that supports an enabling environment for nonviolent organizing and mobilizing.”</a:t>
            </a:r>
            <a:endParaRPr b="1" sz="24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23"/>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We Know: The Evidence</a:t>
            </a:r>
            <a:endParaRPr>
              <a:latin typeface="Source Sans Pro"/>
              <a:ea typeface="Source Sans Pro"/>
              <a:cs typeface="Source Sans Pro"/>
              <a:sym typeface="Source Sans Pro"/>
            </a:endParaRPr>
          </a:p>
        </p:txBody>
      </p:sp>
      <p:sp>
        <p:nvSpPr>
          <p:cNvPr id="924" name="Google Shape;924;p123"/>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925" name="Google Shape;925;p12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23"/>
          <p:cNvSpPr txBox="1"/>
          <p:nvPr/>
        </p:nvSpPr>
        <p:spPr>
          <a:xfrm>
            <a:off x="622025" y="1747400"/>
            <a:ext cx="8072700" cy="288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b="1" lang="en" sz="2400">
                <a:latin typeface="Calibri"/>
                <a:ea typeface="Calibri"/>
                <a:cs typeface="Calibri"/>
                <a:sym typeface="Calibri"/>
              </a:rPr>
              <a:t>Indirect government support is helpful:</a:t>
            </a:r>
            <a:endParaRPr b="1" sz="2400">
              <a:latin typeface="Calibri"/>
              <a:ea typeface="Calibri"/>
              <a:cs typeface="Calibri"/>
              <a:sym typeface="Calibri"/>
            </a:endParaRPr>
          </a:p>
          <a:p>
            <a:pPr indent="0" lvl="0" marL="0" rtl="0" algn="l">
              <a:lnSpc>
                <a:spcPct val="115000"/>
              </a:lnSpc>
              <a:spcBef>
                <a:spcPts val="800"/>
              </a:spcBef>
              <a:spcAft>
                <a:spcPts val="0"/>
              </a:spcAft>
              <a:buNone/>
            </a:pPr>
            <a:r>
              <a:t/>
            </a:r>
            <a:endParaRPr b="1" sz="2400">
              <a:latin typeface="Calibri"/>
              <a:ea typeface="Calibri"/>
              <a:cs typeface="Calibri"/>
              <a:sym typeface="Calibri"/>
            </a:endParaRPr>
          </a:p>
          <a:p>
            <a:pPr indent="0" lvl="0" marL="0" rtl="0" algn="l">
              <a:lnSpc>
                <a:spcPct val="115000"/>
              </a:lnSpc>
              <a:spcBef>
                <a:spcPts val="800"/>
              </a:spcBef>
              <a:spcAft>
                <a:spcPts val="0"/>
              </a:spcAft>
              <a:buNone/>
            </a:pPr>
            <a:r>
              <a:rPr lang="en" sz="2400">
                <a:latin typeface="Calibri"/>
                <a:ea typeface="Calibri"/>
                <a:cs typeface="Calibri"/>
                <a:sym typeface="Calibri"/>
              </a:rPr>
              <a:t>“… government assistance can indirectly support nonviolent campaigns. But in general, states seem to be most involved after the campaign has ended—serving as a critical check on transitioning governments.”</a:t>
            </a:r>
            <a:endParaRPr b="1" sz="24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24"/>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We Know: The Evidence</a:t>
            </a:r>
            <a:endParaRPr>
              <a:latin typeface="Source Sans Pro"/>
              <a:ea typeface="Source Sans Pro"/>
              <a:cs typeface="Source Sans Pro"/>
              <a:sym typeface="Source Sans Pro"/>
            </a:endParaRPr>
          </a:p>
        </p:txBody>
      </p:sp>
      <p:sp>
        <p:nvSpPr>
          <p:cNvPr id="933" name="Google Shape;933;p124"/>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934" name="Google Shape;934;p12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124"/>
          <p:cNvSpPr txBox="1"/>
          <p:nvPr/>
        </p:nvSpPr>
        <p:spPr>
          <a:xfrm>
            <a:off x="622025" y="1521925"/>
            <a:ext cx="8072700" cy="286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b="1" lang="en" sz="2400">
                <a:latin typeface="Calibri"/>
                <a:ea typeface="Calibri"/>
                <a:cs typeface="Calibri"/>
                <a:sym typeface="Calibri"/>
              </a:rPr>
              <a:t>Support to armed groups is harmful:</a:t>
            </a:r>
            <a:endParaRPr b="1" sz="2400">
              <a:latin typeface="Calibri"/>
              <a:ea typeface="Calibri"/>
              <a:cs typeface="Calibri"/>
              <a:sym typeface="Calibri"/>
            </a:endParaRPr>
          </a:p>
          <a:p>
            <a:pPr indent="0" lvl="0" marL="0" rtl="0" algn="l">
              <a:lnSpc>
                <a:spcPct val="115000"/>
              </a:lnSpc>
              <a:spcBef>
                <a:spcPts val="700"/>
              </a:spcBef>
              <a:spcAft>
                <a:spcPts val="0"/>
              </a:spcAft>
              <a:buNone/>
            </a:pPr>
            <a:r>
              <a:t/>
            </a:r>
            <a:endParaRPr sz="2000">
              <a:latin typeface="Calibri"/>
              <a:ea typeface="Calibri"/>
              <a:cs typeface="Calibri"/>
              <a:sym typeface="Calibri"/>
            </a:endParaRPr>
          </a:p>
          <a:p>
            <a:pPr indent="0" lvl="0" marL="0" rtl="0" algn="l">
              <a:lnSpc>
                <a:spcPct val="115000"/>
              </a:lnSpc>
              <a:spcBef>
                <a:spcPts val="700"/>
              </a:spcBef>
              <a:spcAft>
                <a:spcPts val="0"/>
              </a:spcAft>
              <a:buNone/>
            </a:pPr>
            <a:r>
              <a:rPr lang="en" sz="2000">
                <a:latin typeface="Calibri"/>
                <a:ea typeface="Calibri"/>
                <a:cs typeface="Calibri"/>
                <a:sym typeface="Calibri"/>
              </a:rPr>
              <a:t>“… concurrent external support to armed groups tends to undermine nonviolent movements in numerous ways…. Support to armed organizations is correlated with lower participation rates, lower chances of maintaining nonviolent discipline, lower chances of eliciting security force defections, and lower chances of movement success.”</a:t>
            </a:r>
            <a:endParaRPr b="1" sz="2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25"/>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We Know: The Evidence</a:t>
            </a:r>
            <a:endParaRPr>
              <a:latin typeface="Source Sans Pro"/>
              <a:ea typeface="Source Sans Pro"/>
              <a:cs typeface="Source Sans Pro"/>
              <a:sym typeface="Source Sans Pro"/>
            </a:endParaRPr>
          </a:p>
        </p:txBody>
      </p:sp>
      <p:sp>
        <p:nvSpPr>
          <p:cNvPr id="942" name="Google Shape;942;p125"/>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943" name="Google Shape;943;p12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125"/>
          <p:cNvSpPr txBox="1"/>
          <p:nvPr/>
        </p:nvSpPr>
        <p:spPr>
          <a:xfrm>
            <a:off x="622025" y="1521925"/>
            <a:ext cx="8072700" cy="30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b="1" lang="en" sz="2200">
                <a:latin typeface="Calibri"/>
                <a:ea typeface="Calibri"/>
                <a:cs typeface="Calibri"/>
                <a:sym typeface="Calibri"/>
              </a:rPr>
              <a:t>Direct funding has ambiguous effects:</a:t>
            </a:r>
            <a:endParaRPr b="1" sz="2200">
              <a:latin typeface="Calibri"/>
              <a:ea typeface="Calibri"/>
              <a:cs typeface="Calibri"/>
              <a:sym typeface="Calibri"/>
            </a:endParaRPr>
          </a:p>
          <a:p>
            <a:pPr indent="0" lvl="0" marL="0" rtl="0" algn="l">
              <a:lnSpc>
                <a:spcPct val="115000"/>
              </a:lnSpc>
              <a:spcBef>
                <a:spcPts val="800"/>
              </a:spcBef>
              <a:spcAft>
                <a:spcPts val="0"/>
              </a:spcAft>
              <a:buNone/>
            </a:pPr>
            <a:r>
              <a:t/>
            </a:r>
            <a:endParaRPr b="1" sz="2200">
              <a:latin typeface="Calibri"/>
              <a:ea typeface="Calibri"/>
              <a:cs typeface="Calibri"/>
              <a:sym typeface="Calibri"/>
            </a:endParaRPr>
          </a:p>
          <a:p>
            <a:pPr indent="0" lvl="0" marL="0" rtl="0" algn="l">
              <a:lnSpc>
                <a:spcPct val="115000"/>
              </a:lnSpc>
              <a:spcBef>
                <a:spcPts val="800"/>
              </a:spcBef>
              <a:spcAft>
                <a:spcPts val="0"/>
              </a:spcAft>
              <a:buNone/>
            </a:pPr>
            <a:r>
              <a:rPr lang="en" sz="2200">
                <a:latin typeface="Calibri"/>
                <a:ea typeface="Calibri"/>
                <a:cs typeface="Calibri"/>
                <a:sym typeface="Calibri"/>
              </a:rPr>
              <a:t>“… direct funding to movements has few generalizable effects on movement characteristics or outcomes. The only statistically significant finding suggests that direct financial assistance to movements is correlated with fewer participants in the campaign, suggesting it has adverse effects on a vital movement characteristic.”</a:t>
            </a:r>
            <a:endParaRPr b="1" sz="2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26"/>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We Know: The Evidence</a:t>
            </a:r>
            <a:endParaRPr>
              <a:latin typeface="Source Sans Pro"/>
              <a:ea typeface="Source Sans Pro"/>
              <a:cs typeface="Source Sans Pro"/>
              <a:sym typeface="Source Sans Pro"/>
            </a:endParaRPr>
          </a:p>
        </p:txBody>
      </p:sp>
      <p:sp>
        <p:nvSpPr>
          <p:cNvPr id="951" name="Google Shape;951;p126"/>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952" name="Google Shape;952;p1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126"/>
          <p:cNvSpPr txBox="1"/>
          <p:nvPr/>
        </p:nvSpPr>
        <p:spPr>
          <a:xfrm>
            <a:off x="622025" y="1521925"/>
            <a:ext cx="8072700" cy="30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b="1" lang="en" sz="2200">
                <a:latin typeface="Calibri"/>
                <a:ea typeface="Calibri"/>
                <a:cs typeface="Calibri"/>
                <a:sym typeface="Calibri"/>
              </a:rPr>
              <a:t>Coordination of external support is critical:</a:t>
            </a:r>
            <a:endParaRPr b="1" sz="2200">
              <a:latin typeface="Calibri"/>
              <a:ea typeface="Calibri"/>
              <a:cs typeface="Calibri"/>
              <a:sym typeface="Calibri"/>
            </a:endParaRPr>
          </a:p>
          <a:p>
            <a:pPr indent="0" lvl="0" marL="0" rtl="0" algn="l">
              <a:lnSpc>
                <a:spcPct val="115000"/>
              </a:lnSpc>
              <a:spcBef>
                <a:spcPts val="800"/>
              </a:spcBef>
              <a:spcAft>
                <a:spcPts val="0"/>
              </a:spcAft>
              <a:buNone/>
            </a:pPr>
            <a:r>
              <a:t/>
            </a:r>
            <a:endParaRPr b="1" sz="2200">
              <a:latin typeface="Calibri"/>
              <a:ea typeface="Calibri"/>
              <a:cs typeface="Calibri"/>
              <a:sym typeface="Calibri"/>
            </a:endParaRPr>
          </a:p>
          <a:p>
            <a:pPr indent="0" lvl="0" marL="0" rtl="0" algn="l">
              <a:lnSpc>
                <a:spcPct val="115000"/>
              </a:lnSpc>
              <a:spcBef>
                <a:spcPts val="800"/>
              </a:spcBef>
              <a:spcAft>
                <a:spcPts val="0"/>
              </a:spcAft>
              <a:buNone/>
            </a:pPr>
            <a:r>
              <a:rPr lang="en" sz="2200">
                <a:latin typeface="Calibri"/>
                <a:ea typeface="Calibri"/>
                <a:cs typeface="Calibri"/>
                <a:sym typeface="Calibri"/>
              </a:rPr>
              <a:t>“… donor coordination is important to be able to effectively support and leverage nonviolent campaigns. Numerous interview respondents pointed out the necessity of alignment and coordination among donors in supporting movements, which occurred surprisingly infrequently.”</a:t>
            </a:r>
            <a:endParaRPr b="1" sz="22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27"/>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Discussion Questions </a:t>
            </a:r>
            <a:endParaRPr>
              <a:latin typeface="Source Sans Pro"/>
              <a:ea typeface="Source Sans Pro"/>
              <a:cs typeface="Source Sans Pro"/>
              <a:sym typeface="Source Sans Pro"/>
            </a:endParaRPr>
          </a:p>
        </p:txBody>
      </p:sp>
      <p:sp>
        <p:nvSpPr>
          <p:cNvPr id="960" name="Google Shape;960;p127"/>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cxnSp>
        <p:nvCxnSpPr>
          <p:cNvPr id="961" name="Google Shape;961;p127"/>
          <p:cNvCxnSpPr/>
          <p:nvPr/>
        </p:nvCxnSpPr>
        <p:spPr>
          <a:xfrm>
            <a:off x="3091388" y="1403787"/>
            <a:ext cx="26700" cy="3589800"/>
          </a:xfrm>
          <a:prstGeom prst="straightConnector1">
            <a:avLst/>
          </a:prstGeom>
          <a:noFill/>
          <a:ln cap="flat" cmpd="sng" w="38100">
            <a:solidFill>
              <a:schemeClr val="dk2"/>
            </a:solidFill>
            <a:prstDash val="solid"/>
            <a:round/>
            <a:headEnd len="sm" w="sm" type="none"/>
            <a:tailEnd len="sm" w="sm" type="none"/>
          </a:ln>
        </p:spPr>
      </p:cxnSp>
      <p:sp>
        <p:nvSpPr>
          <p:cNvPr id="962" name="Google Shape;962;p127"/>
          <p:cNvSpPr txBox="1"/>
          <p:nvPr/>
        </p:nvSpPr>
        <p:spPr>
          <a:xfrm>
            <a:off x="3596425" y="2238685"/>
            <a:ext cx="5128200" cy="492600"/>
          </a:xfrm>
          <a:prstGeom prst="rect">
            <a:avLst/>
          </a:prstGeom>
          <a:noFill/>
          <a:ln>
            <a:noFill/>
          </a:ln>
        </p:spPr>
        <p:txBody>
          <a:bodyPr anchorCtr="0" anchor="t" bIns="91425" lIns="91425" spcFirstLastPara="1" rIns="91425" wrap="square" tIns="91425">
            <a:spAutoFit/>
          </a:bodyPr>
          <a:lstStyle/>
          <a:p>
            <a:pPr indent="0" lvl="0" marL="0" marR="19050" rtl="0" algn="ctr">
              <a:lnSpc>
                <a:spcPct val="115000"/>
              </a:lnSpc>
              <a:spcBef>
                <a:spcPts val="0"/>
              </a:spcBef>
              <a:spcAft>
                <a:spcPts val="0"/>
              </a:spcAft>
              <a:buNone/>
            </a:pPr>
            <a:r>
              <a:t/>
            </a:r>
            <a:endParaRPr i="1" sz="2000" u="none" cap="none" strike="noStrike">
              <a:solidFill>
                <a:schemeClr val="dk1"/>
              </a:solidFill>
              <a:latin typeface="Source Sans Pro"/>
              <a:ea typeface="Source Sans Pro"/>
              <a:cs typeface="Source Sans Pro"/>
              <a:sym typeface="Source Sans Pro"/>
            </a:endParaRPr>
          </a:p>
        </p:txBody>
      </p:sp>
      <p:pic>
        <p:nvPicPr>
          <p:cNvPr id="963" name="Google Shape;963;p127"/>
          <p:cNvPicPr preferRelativeResize="0"/>
          <p:nvPr/>
        </p:nvPicPr>
        <p:blipFill rotWithShape="1">
          <a:blip r:embed="rId3">
            <a:alphaModFix/>
          </a:blip>
          <a:srcRect b="4985" l="0" r="0" t="4687"/>
          <a:stretch/>
        </p:blipFill>
        <p:spPr>
          <a:xfrm>
            <a:off x="101125" y="1871200"/>
            <a:ext cx="2761975" cy="2357425"/>
          </a:xfrm>
          <a:prstGeom prst="rect">
            <a:avLst/>
          </a:prstGeom>
          <a:noFill/>
          <a:ln>
            <a:noFill/>
          </a:ln>
        </p:spPr>
      </p:pic>
      <p:sp>
        <p:nvSpPr>
          <p:cNvPr id="964" name="Google Shape;964;p12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127"/>
          <p:cNvSpPr txBox="1"/>
          <p:nvPr/>
        </p:nvSpPr>
        <p:spPr>
          <a:xfrm>
            <a:off x="3254725" y="1547025"/>
            <a:ext cx="5469900" cy="3267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Clr>
                <a:srgbClr val="222222"/>
              </a:buClr>
              <a:buSzPts val="1800"/>
              <a:buFont typeface="Times New Roman"/>
              <a:buChar char="●"/>
            </a:pPr>
            <a:r>
              <a:rPr lang="en" sz="1800">
                <a:latin typeface="Times New Roman"/>
                <a:ea typeface="Times New Roman"/>
                <a:cs typeface="Times New Roman"/>
                <a:sym typeface="Times New Roman"/>
              </a:rPr>
              <a:t>What questions do you have about engaging with nonviolent collective action and social movements?</a:t>
            </a:r>
            <a:endParaRPr sz="18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800">
              <a:latin typeface="Times New Roman"/>
              <a:ea typeface="Times New Roman"/>
              <a:cs typeface="Times New Roman"/>
              <a:sym typeface="Times New Roman"/>
            </a:endParaRPr>
          </a:p>
          <a:p>
            <a:pPr indent="-342900" lvl="0" marL="457200" rtl="0" algn="l">
              <a:lnSpc>
                <a:spcPct val="115000"/>
              </a:lnSpc>
              <a:spcBef>
                <a:spcPts val="0"/>
              </a:spcBef>
              <a:spcAft>
                <a:spcPts val="0"/>
              </a:spcAft>
              <a:buClr>
                <a:srgbClr val="222222"/>
              </a:buClr>
              <a:buSzPts val="1800"/>
              <a:buFont typeface="Times New Roman"/>
              <a:buChar char="●"/>
            </a:pPr>
            <a:r>
              <a:rPr lang="en" sz="1800">
                <a:latin typeface="Times New Roman"/>
                <a:ea typeface="Times New Roman"/>
                <a:cs typeface="Times New Roman"/>
                <a:sym typeface="Times New Roman"/>
              </a:rPr>
              <a:t>In what ways is your government currently engaging with nonviolent collective action and social movements? What future plans or strategies are developing to do so?</a:t>
            </a:r>
            <a:endParaRPr sz="1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8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28"/>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Next Steps</a:t>
            </a:r>
            <a:endParaRPr>
              <a:latin typeface="Source Sans Pro"/>
              <a:ea typeface="Source Sans Pro"/>
              <a:cs typeface="Source Sans Pro"/>
              <a:sym typeface="Source Sans Pro"/>
            </a:endParaRPr>
          </a:p>
        </p:txBody>
      </p:sp>
      <p:sp>
        <p:nvSpPr>
          <p:cNvPr id="972" name="Google Shape;972;p128"/>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973" name="Google Shape;973;p128"/>
          <p:cNvSpPr txBox="1"/>
          <p:nvPr/>
        </p:nvSpPr>
        <p:spPr>
          <a:xfrm>
            <a:off x="3596425" y="2238685"/>
            <a:ext cx="5128200" cy="492600"/>
          </a:xfrm>
          <a:prstGeom prst="rect">
            <a:avLst/>
          </a:prstGeom>
          <a:noFill/>
          <a:ln>
            <a:noFill/>
          </a:ln>
        </p:spPr>
        <p:txBody>
          <a:bodyPr anchorCtr="0" anchor="t" bIns="91425" lIns="91425" spcFirstLastPara="1" rIns="91425" wrap="square" tIns="91425">
            <a:spAutoFit/>
          </a:bodyPr>
          <a:lstStyle/>
          <a:p>
            <a:pPr indent="0" lvl="0" marL="0" marR="19050" rtl="0" algn="ctr">
              <a:lnSpc>
                <a:spcPct val="115000"/>
              </a:lnSpc>
              <a:spcBef>
                <a:spcPts val="0"/>
              </a:spcBef>
              <a:spcAft>
                <a:spcPts val="0"/>
              </a:spcAft>
              <a:buNone/>
            </a:pPr>
            <a:r>
              <a:t/>
            </a:r>
            <a:endParaRPr i="1" sz="2000" u="none" cap="none" strike="noStrike">
              <a:solidFill>
                <a:schemeClr val="dk1"/>
              </a:solidFill>
              <a:latin typeface="Source Sans Pro"/>
              <a:ea typeface="Source Sans Pro"/>
              <a:cs typeface="Source Sans Pro"/>
              <a:sym typeface="Source Sans Pro"/>
            </a:endParaRPr>
          </a:p>
        </p:txBody>
      </p:sp>
      <p:sp>
        <p:nvSpPr>
          <p:cNvPr id="974" name="Google Shape;974;p12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128"/>
          <p:cNvSpPr txBox="1"/>
          <p:nvPr/>
        </p:nvSpPr>
        <p:spPr>
          <a:xfrm>
            <a:off x="904700" y="1352575"/>
            <a:ext cx="7148400" cy="2740800"/>
          </a:xfrm>
          <a:prstGeom prst="rect">
            <a:avLst/>
          </a:prstGeom>
          <a:noFill/>
          <a:ln>
            <a:noFill/>
          </a:ln>
        </p:spPr>
        <p:txBody>
          <a:bodyPr anchorCtr="0" anchor="t" bIns="91425" lIns="91425" spcFirstLastPara="1" rIns="91425" wrap="square" tIns="91425">
            <a:spAutoFit/>
          </a:bodyPr>
          <a:lstStyle/>
          <a:p>
            <a:pPr indent="0" lvl="0" marL="457200" rtl="0" algn="l">
              <a:lnSpc>
                <a:spcPct val="98181"/>
              </a:lnSpc>
              <a:spcBef>
                <a:spcPts val="1000"/>
              </a:spcBef>
              <a:spcAft>
                <a:spcPts val="0"/>
              </a:spcAft>
              <a:buNone/>
            </a:pPr>
            <a:r>
              <a:t/>
            </a:r>
            <a:endParaRPr b="1" sz="1700">
              <a:latin typeface="Times New Roman"/>
              <a:ea typeface="Times New Roman"/>
              <a:cs typeface="Times New Roman"/>
              <a:sym typeface="Times New Roman"/>
            </a:endParaRPr>
          </a:p>
          <a:p>
            <a:pPr indent="0" lvl="0" marL="457200" rtl="0" algn="l">
              <a:lnSpc>
                <a:spcPct val="98181"/>
              </a:lnSpc>
              <a:spcBef>
                <a:spcPts val="1000"/>
              </a:spcBef>
              <a:spcAft>
                <a:spcPts val="0"/>
              </a:spcAft>
              <a:buNone/>
            </a:pPr>
            <a:r>
              <a:t/>
            </a:r>
            <a:endParaRPr b="1" sz="1700">
              <a:latin typeface="Times New Roman"/>
              <a:ea typeface="Times New Roman"/>
              <a:cs typeface="Times New Roman"/>
              <a:sym typeface="Times New Roman"/>
            </a:endParaRPr>
          </a:p>
          <a:p>
            <a:pPr indent="0" lvl="0" marL="457200" rtl="0" algn="l">
              <a:lnSpc>
                <a:spcPct val="98181"/>
              </a:lnSpc>
              <a:spcBef>
                <a:spcPts val="1000"/>
              </a:spcBef>
              <a:spcAft>
                <a:spcPts val="0"/>
              </a:spcAft>
              <a:buNone/>
            </a:pPr>
            <a:r>
              <a:t/>
            </a:r>
            <a:endParaRPr b="1" sz="1700">
              <a:latin typeface="Times New Roman"/>
              <a:ea typeface="Times New Roman"/>
              <a:cs typeface="Times New Roman"/>
              <a:sym typeface="Times New Roman"/>
            </a:endParaRPr>
          </a:p>
          <a:p>
            <a:pPr indent="0" lvl="0" marL="457200" rtl="0" algn="l">
              <a:lnSpc>
                <a:spcPct val="98181"/>
              </a:lnSpc>
              <a:spcBef>
                <a:spcPts val="1000"/>
              </a:spcBef>
              <a:spcAft>
                <a:spcPts val="0"/>
              </a:spcAft>
              <a:buNone/>
            </a:pPr>
            <a:r>
              <a:rPr b="1" lang="en" sz="1800">
                <a:latin typeface="Times New Roman"/>
                <a:ea typeface="Times New Roman"/>
                <a:cs typeface="Times New Roman"/>
                <a:sym typeface="Times New Roman"/>
              </a:rPr>
              <a:t>            </a:t>
            </a:r>
            <a:r>
              <a:rPr b="1" lang="en" sz="1800">
                <a:latin typeface="Times New Roman"/>
                <a:ea typeface="Times New Roman"/>
                <a:cs typeface="Times New Roman"/>
                <a:sym typeface="Times New Roman"/>
              </a:rPr>
              <a:t>Is there interest in having this be a formal workstream?</a:t>
            </a:r>
            <a:endParaRPr b="1" sz="1800">
              <a:latin typeface="Times New Roman"/>
              <a:ea typeface="Times New Roman"/>
              <a:cs typeface="Times New Roman"/>
              <a:sym typeface="Times New Roman"/>
            </a:endParaRPr>
          </a:p>
          <a:p>
            <a:pPr indent="0" lvl="0" marL="457200" rtl="0" algn="l">
              <a:lnSpc>
                <a:spcPct val="115000"/>
              </a:lnSpc>
              <a:spcBef>
                <a:spcPts val="1000"/>
              </a:spcBef>
              <a:spcAft>
                <a:spcPts val="0"/>
              </a:spcAft>
              <a:buNone/>
            </a:pPr>
            <a:r>
              <a:t/>
            </a:r>
            <a:endParaRPr sz="1800">
              <a:solidFill>
                <a:srgbClr val="222222"/>
              </a:solidFill>
              <a:highlight>
                <a:srgbClr val="FFFFFF"/>
              </a:highlight>
              <a:latin typeface="Times New Roman"/>
              <a:ea typeface="Times New Roman"/>
              <a:cs typeface="Times New Roman"/>
              <a:sym typeface="Times New Roman"/>
            </a:endParaRPr>
          </a:p>
          <a:p>
            <a:pPr indent="0" lvl="0" marL="457200" rtl="0" algn="l">
              <a:lnSpc>
                <a:spcPct val="115000"/>
              </a:lnSpc>
              <a:spcBef>
                <a:spcPts val="1000"/>
              </a:spcBef>
              <a:spcAft>
                <a:spcPts val="0"/>
              </a:spcAft>
              <a:buNone/>
            </a:pPr>
            <a:r>
              <a:t/>
            </a:r>
            <a:endParaRPr sz="18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29"/>
          <p:cNvSpPr txBox="1"/>
          <p:nvPr>
            <p:ph type="ctrTitle"/>
          </p:nvPr>
        </p:nvSpPr>
        <p:spPr>
          <a:xfrm>
            <a:off x="574506" y="2016425"/>
            <a:ext cx="5486400" cy="1200300"/>
          </a:xfrm>
          <a:prstGeom prst="rect">
            <a:avLst/>
          </a:prstGeom>
          <a:noFill/>
          <a:ln>
            <a:noFill/>
          </a:ln>
          <a:effectLst>
            <a:outerShdw blurRad="254000" rotWithShape="0" algn="tl">
              <a:srgbClr val="000000">
                <a:alpha val="20000"/>
              </a:srgbClr>
            </a:outerShdw>
          </a:effectLst>
        </p:spPr>
        <p:txBody>
          <a:bodyPr anchorCtr="0" anchor="b" bIns="34275" lIns="68575" spcFirstLastPara="1" rIns="68575" wrap="square" tIns="34275">
            <a:normAutofit/>
          </a:bodyPr>
          <a:lstStyle/>
          <a:p>
            <a:pPr indent="0" lvl="0" marL="0" rtl="0" algn="l">
              <a:lnSpc>
                <a:spcPct val="100000"/>
              </a:lnSpc>
              <a:spcBef>
                <a:spcPts val="0"/>
              </a:spcBef>
              <a:spcAft>
                <a:spcPts val="0"/>
              </a:spcAft>
              <a:buSzPts val="2400"/>
              <a:buNone/>
            </a:pPr>
            <a:r>
              <a:rPr b="1" lang="en" sz="3600"/>
              <a:t>Questions</a:t>
            </a:r>
            <a:endParaRPr b="1" sz="3600"/>
          </a:p>
        </p:txBody>
      </p:sp>
      <p:pic>
        <p:nvPicPr>
          <p:cNvPr descr="USAID_Logo_White_v02.png" id="982" name="Google Shape;982;p129"/>
          <p:cNvPicPr preferRelativeResize="0"/>
          <p:nvPr/>
        </p:nvPicPr>
        <p:blipFill rotWithShape="1">
          <a:blip r:embed="rId3">
            <a:alphaModFix/>
          </a:blip>
          <a:srcRect b="0" l="0" r="0" t="0"/>
          <a:stretch/>
        </p:blipFill>
        <p:spPr>
          <a:xfrm>
            <a:off x="673255" y="4256812"/>
            <a:ext cx="1371600" cy="4109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12"/>
          <p:cNvSpPr txBox="1"/>
          <p:nvPr>
            <p:ph type="title"/>
          </p:nvPr>
        </p:nvSpPr>
        <p:spPr>
          <a:xfrm>
            <a:off x="622021" y="332624"/>
            <a:ext cx="7899900" cy="585000"/>
          </a:xfrm>
          <a:prstGeom prst="rect">
            <a:avLst/>
          </a:prstGeom>
        </p:spPr>
        <p:txBody>
          <a:bodyPr anchorCtr="0" anchor="b" bIns="45700" lIns="91425" spcFirstLastPara="1" rIns="91425" wrap="square" tIns="45700">
            <a:spAutoFit/>
          </a:bodyPr>
          <a:lstStyle/>
          <a:p>
            <a:pPr indent="0" lvl="0" marL="0" rtl="0" algn="ctr">
              <a:spcBef>
                <a:spcPts val="0"/>
              </a:spcBef>
              <a:spcAft>
                <a:spcPts val="0"/>
              </a:spcAft>
              <a:buNone/>
            </a:pPr>
            <a:r>
              <a:rPr lang="en"/>
              <a:t>Meeting Outline</a:t>
            </a:r>
            <a:endParaRPr/>
          </a:p>
        </p:txBody>
      </p:sp>
      <p:sp>
        <p:nvSpPr>
          <p:cNvPr id="828" name="Google Shape;828;p112"/>
          <p:cNvSpPr txBox="1"/>
          <p:nvPr/>
        </p:nvSpPr>
        <p:spPr>
          <a:xfrm>
            <a:off x="721925" y="1539675"/>
            <a:ext cx="7800000" cy="25527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SzPts val="1700"/>
              <a:buFont typeface="Times New Roman"/>
              <a:buChar char="●"/>
            </a:pPr>
            <a:r>
              <a:rPr b="1" lang="en" sz="1700">
                <a:latin typeface="Times New Roman"/>
                <a:ea typeface="Times New Roman"/>
                <a:cs typeface="Times New Roman"/>
                <a:sym typeface="Times New Roman"/>
              </a:rPr>
              <a:t>Introductions</a:t>
            </a:r>
            <a:r>
              <a:rPr lang="en" sz="1700">
                <a:latin typeface="Times New Roman"/>
                <a:ea typeface="Times New Roman"/>
                <a:cs typeface="Times New Roman"/>
                <a:sym typeface="Times New Roman"/>
              </a:rPr>
              <a:t> </a:t>
            </a:r>
            <a:endParaRPr sz="17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Overview of </a:t>
            </a:r>
            <a:r>
              <a:rPr b="1" lang="en" sz="1700">
                <a:latin typeface="Times New Roman"/>
                <a:ea typeface="Times New Roman"/>
                <a:cs typeface="Times New Roman"/>
                <a:sym typeface="Times New Roman"/>
              </a:rPr>
              <a:t>Evidence</a:t>
            </a:r>
            <a:r>
              <a:rPr lang="en" sz="1700">
                <a:latin typeface="Times New Roman"/>
                <a:ea typeface="Times New Roman"/>
                <a:cs typeface="Times New Roman"/>
                <a:sym typeface="Times New Roman"/>
              </a:rPr>
              <a:t> for Nonviolent Collective Action and Cross-Border Support for It</a:t>
            </a:r>
            <a:endParaRPr sz="17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Calibri"/>
              <a:buChar char="●"/>
            </a:pPr>
            <a:r>
              <a:rPr b="1" lang="en" sz="1700">
                <a:latin typeface="Times New Roman"/>
                <a:ea typeface="Times New Roman"/>
                <a:cs typeface="Times New Roman"/>
                <a:sym typeface="Times New Roman"/>
              </a:rPr>
              <a:t>Discussion Questions</a:t>
            </a:r>
            <a:endParaRPr b="1" sz="17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t/>
            </a:r>
            <a:endParaRPr b="1"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Char char="●"/>
            </a:pPr>
            <a:r>
              <a:rPr lang="en" sz="1700">
                <a:latin typeface="Times New Roman"/>
                <a:ea typeface="Times New Roman"/>
                <a:cs typeface="Times New Roman"/>
                <a:sym typeface="Times New Roman"/>
              </a:rPr>
              <a:t>Next Steps </a:t>
            </a:r>
            <a:endParaRPr sz="18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D6C"/>
        </a:solidFill>
      </p:bgPr>
    </p:bg>
    <p:spTree>
      <p:nvGrpSpPr>
        <p:cNvPr id="833" name="Shape 833"/>
        <p:cNvGrpSpPr/>
        <p:nvPr/>
      </p:nvGrpSpPr>
      <p:grpSpPr>
        <a:xfrm>
          <a:off x="0" y="0"/>
          <a:ext cx="0" cy="0"/>
          <a:chOff x="0" y="0"/>
          <a:chExt cx="0" cy="0"/>
        </a:xfrm>
      </p:grpSpPr>
      <p:pic>
        <p:nvPicPr>
          <p:cNvPr id="834" name="Google Shape;834;p113"/>
          <p:cNvPicPr preferRelativeResize="0"/>
          <p:nvPr/>
        </p:nvPicPr>
        <p:blipFill rotWithShape="1">
          <a:blip r:embed="rId3">
            <a:alphaModFix/>
          </a:blip>
          <a:srcRect b="12326" l="22041" r="22313" t="15335"/>
          <a:stretch/>
        </p:blipFill>
        <p:spPr>
          <a:xfrm>
            <a:off x="1650425" y="407900"/>
            <a:ext cx="6128698" cy="42326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D6C"/>
        </a:solidFill>
      </p:bgPr>
    </p:bg>
    <p:spTree>
      <p:nvGrpSpPr>
        <p:cNvPr id="839" name="Shape 839"/>
        <p:cNvGrpSpPr/>
        <p:nvPr/>
      </p:nvGrpSpPr>
      <p:grpSpPr>
        <a:xfrm>
          <a:off x="0" y="0"/>
          <a:ext cx="0" cy="0"/>
          <a:chOff x="0" y="0"/>
          <a:chExt cx="0" cy="0"/>
        </a:xfrm>
      </p:grpSpPr>
      <p:pic>
        <p:nvPicPr>
          <p:cNvPr id="840" name="Google Shape;840;p114"/>
          <p:cNvPicPr preferRelativeResize="0"/>
          <p:nvPr/>
        </p:nvPicPr>
        <p:blipFill rotWithShape="1">
          <a:blip r:embed="rId3">
            <a:alphaModFix/>
          </a:blip>
          <a:srcRect b="0" l="24000" r="23733" t="27467"/>
          <a:stretch/>
        </p:blipFill>
        <p:spPr>
          <a:xfrm>
            <a:off x="1618275" y="313212"/>
            <a:ext cx="6126648" cy="4517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15"/>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is Nonviolent Collective Action (NVA)?</a:t>
            </a:r>
            <a:endParaRPr>
              <a:latin typeface="Source Sans Pro"/>
              <a:ea typeface="Source Sans Pro"/>
              <a:cs typeface="Source Sans Pro"/>
              <a:sym typeface="Source Sans Pro"/>
            </a:endParaRPr>
          </a:p>
        </p:txBody>
      </p:sp>
      <p:sp>
        <p:nvSpPr>
          <p:cNvPr id="847" name="Google Shape;847;p115"/>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848" name="Google Shape;848;p11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15"/>
          <p:cNvSpPr txBox="1"/>
          <p:nvPr/>
        </p:nvSpPr>
        <p:spPr>
          <a:xfrm>
            <a:off x="483525" y="1363700"/>
            <a:ext cx="8386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900">
              <a:solidFill>
                <a:schemeClr val="dk1"/>
              </a:solidFill>
            </a:endParaRPr>
          </a:p>
        </p:txBody>
      </p:sp>
      <p:pic>
        <p:nvPicPr>
          <p:cNvPr id="850" name="Google Shape;850;p115"/>
          <p:cNvPicPr preferRelativeResize="0"/>
          <p:nvPr/>
        </p:nvPicPr>
        <p:blipFill>
          <a:blip r:embed="rId3">
            <a:alphaModFix/>
          </a:blip>
          <a:stretch>
            <a:fillRect/>
          </a:stretch>
        </p:blipFill>
        <p:spPr>
          <a:xfrm>
            <a:off x="4635425" y="1674200"/>
            <a:ext cx="3984249" cy="1795100"/>
          </a:xfrm>
          <a:prstGeom prst="rect">
            <a:avLst/>
          </a:prstGeom>
          <a:noFill/>
          <a:ln>
            <a:noFill/>
          </a:ln>
        </p:spPr>
      </p:pic>
      <p:pic>
        <p:nvPicPr>
          <p:cNvPr id="851" name="Google Shape;851;p115"/>
          <p:cNvPicPr preferRelativeResize="0"/>
          <p:nvPr/>
        </p:nvPicPr>
        <p:blipFill>
          <a:blip r:embed="rId4">
            <a:alphaModFix/>
          </a:blip>
          <a:stretch>
            <a:fillRect/>
          </a:stretch>
        </p:blipFill>
        <p:spPr>
          <a:xfrm>
            <a:off x="813450" y="1471000"/>
            <a:ext cx="3515650" cy="2094700"/>
          </a:xfrm>
          <a:prstGeom prst="rect">
            <a:avLst/>
          </a:prstGeom>
          <a:noFill/>
          <a:ln>
            <a:noFill/>
          </a:ln>
        </p:spPr>
      </p:pic>
      <p:sp>
        <p:nvSpPr>
          <p:cNvPr id="852" name="Google Shape;852;p115"/>
          <p:cNvSpPr txBox="1"/>
          <p:nvPr/>
        </p:nvSpPr>
        <p:spPr>
          <a:xfrm>
            <a:off x="1041425" y="3865525"/>
            <a:ext cx="74805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Times New Roman"/>
                <a:ea typeface="Times New Roman"/>
                <a:cs typeface="Times New Roman"/>
                <a:sym typeface="Times New Roman"/>
              </a:rPr>
              <a:t>NVA involves </a:t>
            </a:r>
            <a:r>
              <a:rPr b="1" lang="en" sz="1700">
                <a:solidFill>
                  <a:schemeClr val="dk1"/>
                </a:solidFill>
                <a:latin typeface="Times New Roman"/>
                <a:ea typeface="Times New Roman"/>
                <a:cs typeface="Times New Roman"/>
                <a:sym typeface="Times New Roman"/>
              </a:rPr>
              <a:t>regular people collectively building power in their societies</a:t>
            </a:r>
            <a:endParaRPr b="1" sz="17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 sz="1700">
                <a:solidFill>
                  <a:schemeClr val="dk1"/>
                </a:solidFill>
                <a:latin typeface="Times New Roman"/>
                <a:ea typeface="Times New Roman"/>
                <a:cs typeface="Times New Roman"/>
                <a:sym typeface="Times New Roman"/>
              </a:rPr>
              <a:t>and applying that power without the threat or use of violence.</a:t>
            </a:r>
            <a:endParaRPr b="1">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16"/>
          <p:cNvSpPr txBox="1"/>
          <p:nvPr>
            <p:ph type="title"/>
          </p:nvPr>
        </p:nvSpPr>
        <p:spPr>
          <a:xfrm>
            <a:off x="622050" y="112052"/>
            <a:ext cx="7899900" cy="10773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Myth - Nonviolent Collective Action Occurs Only in Revolutionary Social Movements</a:t>
            </a:r>
            <a:endParaRPr>
              <a:latin typeface="Source Sans Pro"/>
              <a:ea typeface="Source Sans Pro"/>
              <a:cs typeface="Source Sans Pro"/>
              <a:sym typeface="Source Sans Pro"/>
            </a:endParaRPr>
          </a:p>
        </p:txBody>
      </p:sp>
      <p:sp>
        <p:nvSpPr>
          <p:cNvPr id="859" name="Google Shape;859;p116"/>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860" name="Google Shape;860;p11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116"/>
          <p:cNvSpPr txBox="1"/>
          <p:nvPr/>
        </p:nvSpPr>
        <p:spPr>
          <a:xfrm>
            <a:off x="378750" y="1713425"/>
            <a:ext cx="8386500" cy="2539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Times New Roman"/>
              <a:buChar char="●"/>
            </a:pPr>
            <a:r>
              <a:rPr lang="en" sz="1700">
                <a:latin typeface="Times New Roman"/>
                <a:ea typeface="Times New Roman"/>
                <a:cs typeface="Times New Roman"/>
                <a:sym typeface="Times New Roman"/>
              </a:rPr>
              <a:t>N</a:t>
            </a:r>
            <a:r>
              <a:rPr lang="en" sz="1700">
                <a:latin typeface="Times New Roman"/>
                <a:ea typeface="Times New Roman"/>
                <a:cs typeface="Times New Roman"/>
                <a:sym typeface="Times New Roman"/>
              </a:rPr>
              <a:t>onviolent collective action is often visible - in our streets and squares. </a:t>
            </a:r>
            <a:r>
              <a:rPr lang="en" sz="1700">
                <a:solidFill>
                  <a:schemeClr val="dk1"/>
                </a:solidFill>
                <a:latin typeface="Times New Roman"/>
                <a:ea typeface="Times New Roman"/>
                <a:cs typeface="Times New Roman"/>
                <a:sym typeface="Times New Roman"/>
              </a:rPr>
              <a:t>But it is </a:t>
            </a:r>
            <a:r>
              <a:rPr b="1" lang="en" sz="1700">
                <a:solidFill>
                  <a:schemeClr val="dk1"/>
                </a:solidFill>
                <a:latin typeface="Times New Roman"/>
                <a:ea typeface="Times New Roman"/>
                <a:cs typeface="Times New Roman"/>
                <a:sym typeface="Times New Roman"/>
              </a:rPr>
              <a:t>so much more than revolutionary street protests.</a:t>
            </a:r>
            <a:endParaRPr b="1" sz="17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336550" lvl="0" marL="457200" rtl="0" algn="l">
              <a:spcBef>
                <a:spcPts val="0"/>
              </a:spcBef>
              <a:spcAft>
                <a:spcPts val="0"/>
              </a:spcAft>
              <a:buSzPts val="1700"/>
              <a:buFont typeface="Times New Roman"/>
              <a:buChar char="●"/>
            </a:pPr>
            <a:r>
              <a:rPr lang="en" sz="1700">
                <a:solidFill>
                  <a:schemeClr val="dk1"/>
                </a:solidFill>
                <a:latin typeface="Times New Roman"/>
                <a:ea typeface="Times New Roman"/>
                <a:cs typeface="Times New Roman"/>
                <a:sym typeface="Times New Roman"/>
              </a:rPr>
              <a:t>I</a:t>
            </a:r>
            <a:r>
              <a:rPr lang="en" sz="1700">
                <a:latin typeface="Times New Roman"/>
                <a:ea typeface="Times New Roman"/>
                <a:cs typeface="Times New Roman"/>
                <a:sym typeface="Times New Roman"/>
              </a:rPr>
              <a:t>n some contexts it involves </a:t>
            </a:r>
            <a:r>
              <a:rPr b="1" lang="en" sz="1700">
                <a:latin typeface="Times New Roman"/>
                <a:ea typeface="Times New Roman"/>
                <a:cs typeface="Times New Roman"/>
                <a:sym typeface="Times New Roman"/>
              </a:rPr>
              <a:t>grassroots organizing at the local level</a:t>
            </a:r>
            <a:r>
              <a:rPr lang="en" sz="1700">
                <a:latin typeface="Times New Roman"/>
                <a:ea typeface="Times New Roman"/>
                <a:cs typeface="Times New Roman"/>
                <a:sym typeface="Times New Roman"/>
              </a:rPr>
              <a:t>. In other contexts it entails creating a </a:t>
            </a:r>
            <a:r>
              <a:rPr b="1" lang="en" sz="1700">
                <a:latin typeface="Times New Roman"/>
                <a:ea typeface="Times New Roman"/>
                <a:cs typeface="Times New Roman"/>
                <a:sym typeface="Times New Roman"/>
              </a:rPr>
              <a:t>social movement at the regional or national level</a:t>
            </a:r>
            <a:r>
              <a:rPr lang="en" sz="1700">
                <a:latin typeface="Times New Roman"/>
                <a:ea typeface="Times New Roman"/>
                <a:cs typeface="Times New Roman"/>
                <a:sym typeface="Times New Roman"/>
              </a:rPr>
              <a:t>. </a:t>
            </a:r>
            <a:endParaRPr sz="1700">
              <a:latin typeface="Times New Roman"/>
              <a:ea typeface="Times New Roman"/>
              <a:cs typeface="Times New Roman"/>
              <a:sym typeface="Times New Roman"/>
            </a:endParaRPr>
          </a:p>
          <a:p>
            <a:pPr indent="0" lvl="0" marL="457200" rtl="0" algn="l">
              <a:spcBef>
                <a:spcPts val="0"/>
              </a:spcBef>
              <a:spcAft>
                <a:spcPts val="0"/>
              </a:spcAft>
              <a:buNone/>
            </a:pPr>
            <a:r>
              <a:t/>
            </a:r>
            <a:endParaRPr sz="1700">
              <a:latin typeface="Times New Roman"/>
              <a:ea typeface="Times New Roman"/>
              <a:cs typeface="Times New Roman"/>
              <a:sym typeface="Times New Roman"/>
            </a:endParaRPr>
          </a:p>
          <a:p>
            <a:pPr indent="-336550" lvl="0" marL="457200" rtl="0" algn="l">
              <a:spcBef>
                <a:spcPts val="0"/>
              </a:spcBef>
              <a:spcAft>
                <a:spcPts val="0"/>
              </a:spcAft>
              <a:buSzPts val="1700"/>
              <a:buFont typeface="Times New Roman"/>
              <a:buChar char="●"/>
            </a:pPr>
            <a:r>
              <a:rPr lang="en" sz="1700">
                <a:latin typeface="Times New Roman"/>
                <a:ea typeface="Times New Roman"/>
                <a:cs typeface="Times New Roman"/>
                <a:sym typeface="Times New Roman"/>
              </a:rPr>
              <a:t>Nonviolent collective action can occur as </a:t>
            </a:r>
            <a:r>
              <a:rPr b="1" lang="en" sz="1700">
                <a:latin typeface="Times New Roman"/>
                <a:ea typeface="Times New Roman"/>
                <a:cs typeface="Times New Roman"/>
                <a:sym typeface="Times New Roman"/>
              </a:rPr>
              <a:t>part of a social movement </a:t>
            </a:r>
            <a:r>
              <a:rPr lang="en" sz="1700">
                <a:latin typeface="Times New Roman"/>
                <a:ea typeface="Times New Roman"/>
                <a:cs typeface="Times New Roman"/>
                <a:sym typeface="Times New Roman"/>
              </a:rPr>
              <a:t>or</a:t>
            </a:r>
            <a:r>
              <a:rPr b="1" lang="en" sz="1700">
                <a:latin typeface="Times New Roman"/>
                <a:ea typeface="Times New Roman"/>
                <a:cs typeface="Times New Roman"/>
                <a:sym typeface="Times New Roman"/>
              </a:rPr>
              <a:t> outside of a movement</a:t>
            </a:r>
            <a:r>
              <a:rPr lang="en" sz="1700">
                <a:latin typeface="Times New Roman"/>
                <a:ea typeface="Times New Roman"/>
                <a:cs typeface="Times New Roman"/>
                <a:sym typeface="Times New Roman"/>
              </a:rPr>
              <a:t>. And it can be used for </a:t>
            </a:r>
            <a:r>
              <a:rPr b="1" lang="en" sz="1700">
                <a:latin typeface="Times New Roman"/>
                <a:ea typeface="Times New Roman"/>
                <a:cs typeface="Times New Roman"/>
                <a:sym typeface="Times New Roman"/>
              </a:rPr>
              <a:t>revolutionary </a:t>
            </a:r>
            <a:r>
              <a:rPr lang="en" sz="1700">
                <a:latin typeface="Times New Roman"/>
                <a:ea typeface="Times New Roman"/>
                <a:cs typeface="Times New Roman"/>
                <a:sym typeface="Times New Roman"/>
              </a:rPr>
              <a:t>or</a:t>
            </a:r>
            <a:r>
              <a:rPr b="1" lang="en" sz="1700">
                <a:latin typeface="Times New Roman"/>
                <a:ea typeface="Times New Roman"/>
                <a:cs typeface="Times New Roman"/>
                <a:sym typeface="Times New Roman"/>
              </a:rPr>
              <a:t> reformist goals.</a:t>
            </a:r>
            <a:endParaRPr b="1" sz="1700">
              <a:latin typeface="Times New Roman"/>
              <a:ea typeface="Times New Roman"/>
              <a:cs typeface="Times New Roman"/>
              <a:sym typeface="Times New Roman"/>
            </a:endParaRPr>
          </a:p>
          <a:p>
            <a:pPr indent="0" lvl="0" marL="457200" rtl="0" algn="l">
              <a:spcBef>
                <a:spcPts val="0"/>
              </a:spcBef>
              <a:spcAft>
                <a:spcPts val="0"/>
              </a:spcAft>
              <a:buNone/>
            </a:pPr>
            <a:r>
              <a:t/>
            </a:r>
            <a:endParaRPr sz="17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17"/>
          <p:cNvSpPr txBox="1"/>
          <p:nvPr>
            <p:ph type="title"/>
          </p:nvPr>
        </p:nvSpPr>
        <p:spPr>
          <a:xfrm>
            <a:off x="404100" y="349450"/>
            <a:ext cx="83358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Evidence: NVA Has Led to Democratic Gains</a:t>
            </a:r>
            <a:endParaRPr>
              <a:latin typeface="Source Sans Pro"/>
              <a:ea typeface="Source Sans Pro"/>
              <a:cs typeface="Source Sans Pro"/>
              <a:sym typeface="Source Sans Pro"/>
            </a:endParaRPr>
          </a:p>
        </p:txBody>
      </p:sp>
      <p:sp>
        <p:nvSpPr>
          <p:cNvPr id="868" name="Google Shape;868;p117"/>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869" name="Google Shape;869;p11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117"/>
          <p:cNvSpPr txBox="1"/>
          <p:nvPr/>
        </p:nvSpPr>
        <p:spPr>
          <a:xfrm>
            <a:off x="483525" y="1363700"/>
            <a:ext cx="8386500" cy="3355500"/>
          </a:xfrm>
          <a:prstGeom prst="rect">
            <a:avLst/>
          </a:prstGeom>
          <a:noFill/>
          <a:ln>
            <a:noFill/>
          </a:ln>
        </p:spPr>
        <p:txBody>
          <a:bodyPr anchorCtr="0" anchor="t" bIns="91425" lIns="91425" spcFirstLastPara="1" rIns="91425" wrap="square" tIns="91425">
            <a:spAutoFit/>
          </a:bodyPr>
          <a:lstStyle/>
          <a:p>
            <a:pPr indent="0" lvl="0" marL="0" rtl="0" algn="l">
              <a:lnSpc>
                <a:spcPct val="98181"/>
              </a:lnSpc>
              <a:spcBef>
                <a:spcPts val="1000"/>
              </a:spcBef>
              <a:spcAft>
                <a:spcPts val="0"/>
              </a:spcAft>
              <a:buNone/>
            </a:pPr>
            <a:r>
              <a:t/>
            </a:r>
            <a:endParaRPr sz="1700">
              <a:latin typeface="Times New Roman"/>
              <a:ea typeface="Times New Roman"/>
              <a:cs typeface="Times New Roman"/>
              <a:sym typeface="Times New Roman"/>
            </a:endParaRPr>
          </a:p>
          <a:p>
            <a:pPr indent="-336550" lvl="0" marL="457200" rtl="0" algn="l">
              <a:spcBef>
                <a:spcPts val="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Political transitions via nonviolent collective action have been </a:t>
            </a:r>
            <a:r>
              <a:rPr b="1" lang="en" sz="1700">
                <a:latin typeface="Times New Roman"/>
                <a:ea typeface="Times New Roman"/>
                <a:cs typeface="Times New Roman"/>
                <a:sym typeface="Times New Roman"/>
              </a:rPr>
              <a:t>3x as likely to lead to democracy</a:t>
            </a:r>
            <a:r>
              <a:rPr lang="en" sz="1700">
                <a:latin typeface="Times New Roman"/>
                <a:ea typeface="Times New Roman"/>
                <a:cs typeface="Times New Roman"/>
                <a:sym typeface="Times New Roman"/>
              </a:rPr>
              <a:t> compared to transitions by any other means</a:t>
            </a:r>
            <a:endParaRPr sz="17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336550" lvl="0" marL="457200" rtl="0" algn="l">
              <a:spcBef>
                <a:spcPts val="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Nonviolent collective action has </a:t>
            </a:r>
            <a:r>
              <a:rPr b="1" lang="en" sz="1700">
                <a:latin typeface="Times New Roman"/>
                <a:ea typeface="Times New Roman"/>
                <a:cs typeface="Times New Roman"/>
                <a:sym typeface="Times New Roman"/>
              </a:rPr>
              <a:t>curtailed corruption</a:t>
            </a:r>
            <a:r>
              <a:rPr lang="en" sz="1700">
                <a:latin typeface="Times New Roman"/>
                <a:ea typeface="Times New Roman"/>
                <a:cs typeface="Times New Roman"/>
                <a:sym typeface="Times New Roman"/>
              </a:rPr>
              <a:t> and ushered in </a:t>
            </a:r>
            <a:r>
              <a:rPr b="1" lang="en" sz="1700">
                <a:latin typeface="Times New Roman"/>
                <a:ea typeface="Times New Roman"/>
                <a:cs typeface="Times New Roman"/>
                <a:sym typeface="Times New Roman"/>
              </a:rPr>
              <a:t>democratic innovations</a:t>
            </a:r>
            <a:r>
              <a:rPr lang="en" sz="1700">
                <a:latin typeface="Times New Roman"/>
                <a:ea typeface="Times New Roman"/>
                <a:cs typeface="Times New Roman"/>
                <a:sym typeface="Times New Roman"/>
              </a:rPr>
              <a:t> from below on multiple continents</a:t>
            </a:r>
            <a:endParaRPr sz="1700">
              <a:latin typeface="Times New Roman"/>
              <a:ea typeface="Times New Roman"/>
              <a:cs typeface="Times New Roman"/>
              <a:sym typeface="Times New Roman"/>
            </a:endParaRPr>
          </a:p>
          <a:p>
            <a:pPr indent="0" lvl="0" marL="0" rtl="0" algn="l">
              <a:spcBef>
                <a:spcPts val="0"/>
              </a:spcBef>
              <a:spcAft>
                <a:spcPts val="0"/>
              </a:spcAft>
              <a:buNone/>
            </a:pPr>
            <a:r>
              <a:t/>
            </a:r>
            <a:endParaRPr sz="1700">
              <a:latin typeface="Times New Roman"/>
              <a:ea typeface="Times New Roman"/>
              <a:cs typeface="Times New Roman"/>
              <a:sym typeface="Times New Roman"/>
            </a:endParaRPr>
          </a:p>
          <a:p>
            <a:pPr indent="-336550" lvl="0" marL="457200" rtl="0" algn="l">
              <a:spcBef>
                <a:spcPts val="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Nonviolent collective action has been </a:t>
            </a:r>
            <a:r>
              <a:rPr b="1" lang="en" sz="1700">
                <a:latin typeface="Times New Roman"/>
                <a:ea typeface="Times New Roman"/>
                <a:cs typeface="Times New Roman"/>
                <a:sym typeface="Times New Roman"/>
              </a:rPr>
              <a:t>2x more effective than violence</a:t>
            </a:r>
            <a:endParaRPr b="1" sz="1700">
              <a:latin typeface="Times New Roman"/>
              <a:ea typeface="Times New Roman"/>
              <a:cs typeface="Times New Roman"/>
              <a:sym typeface="Times New Roman"/>
            </a:endParaRPr>
          </a:p>
          <a:p>
            <a:pPr indent="0" lvl="0" marL="914400" rtl="0" algn="l">
              <a:spcBef>
                <a:spcPts val="0"/>
              </a:spcBef>
              <a:spcAft>
                <a:spcPts val="0"/>
              </a:spcAft>
              <a:buNone/>
            </a:pPr>
            <a:r>
              <a:t/>
            </a:r>
            <a:endParaRPr sz="1700">
              <a:latin typeface="Times New Roman"/>
              <a:ea typeface="Times New Roman"/>
              <a:cs typeface="Times New Roman"/>
              <a:sym typeface="Times New Roman"/>
            </a:endParaRPr>
          </a:p>
          <a:p>
            <a:pPr indent="-336550" lvl="0" marL="457200" rtl="0" algn="l">
              <a:spcBef>
                <a:spcPts val="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People are using nonviolent collective action</a:t>
            </a:r>
            <a:r>
              <a:rPr b="1" lang="en" sz="1700">
                <a:latin typeface="Times New Roman"/>
                <a:ea typeface="Times New Roman"/>
                <a:cs typeface="Times New Roman"/>
                <a:sym typeface="Times New Roman"/>
              </a:rPr>
              <a:t> more than ever before</a:t>
            </a:r>
            <a:endParaRPr b="1" sz="1700">
              <a:latin typeface="Times New Roman"/>
              <a:ea typeface="Times New Roman"/>
              <a:cs typeface="Times New Roman"/>
              <a:sym typeface="Times New Roman"/>
            </a:endParaRPr>
          </a:p>
          <a:p>
            <a:pPr indent="0" lvl="0" marL="914400" rtl="0" algn="l">
              <a:spcBef>
                <a:spcPts val="0"/>
              </a:spcBef>
              <a:spcAft>
                <a:spcPts val="0"/>
              </a:spcAft>
              <a:buNone/>
            </a:pPr>
            <a:r>
              <a:t/>
            </a:r>
            <a:endParaRPr sz="1700">
              <a:latin typeface="Times New Roman"/>
              <a:ea typeface="Times New Roman"/>
              <a:cs typeface="Times New Roman"/>
              <a:sym typeface="Times New Roman"/>
            </a:endParaRPr>
          </a:p>
          <a:p>
            <a:pPr indent="0" lvl="0" marL="0" rtl="0" algn="l">
              <a:spcBef>
                <a:spcPts val="0"/>
              </a:spcBef>
              <a:spcAft>
                <a:spcPts val="0"/>
              </a:spcAft>
              <a:buNone/>
            </a:pPr>
            <a:r>
              <a:t/>
            </a:r>
            <a:endParaRPr sz="1900" u="sng">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18"/>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We Know: The Evidence</a:t>
            </a:r>
            <a:endParaRPr>
              <a:latin typeface="Source Sans Pro"/>
              <a:ea typeface="Source Sans Pro"/>
              <a:cs typeface="Source Sans Pro"/>
              <a:sym typeface="Source Sans Pro"/>
            </a:endParaRPr>
          </a:p>
        </p:txBody>
      </p:sp>
      <p:sp>
        <p:nvSpPr>
          <p:cNvPr id="877" name="Google Shape;877;p118"/>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878" name="Google Shape;878;p11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18"/>
          <p:cNvSpPr txBox="1"/>
          <p:nvPr/>
        </p:nvSpPr>
        <p:spPr>
          <a:xfrm>
            <a:off x="3594400" y="1823575"/>
            <a:ext cx="5170800" cy="267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400">
                <a:latin typeface="Calibri"/>
                <a:ea typeface="Calibri"/>
                <a:cs typeface="Calibri"/>
                <a:sym typeface="Calibri"/>
              </a:rPr>
              <a:t>Quantitative evaluation:</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68 maximalist campaigns</a:t>
            </a:r>
            <a:endParaRPr sz="2400">
              <a:latin typeface="Calibri"/>
              <a:ea typeface="Calibri"/>
              <a:cs typeface="Calibri"/>
              <a:sym typeface="Calibri"/>
            </a:endParaRPr>
          </a:p>
          <a:p>
            <a:pPr indent="0" lvl="0" marL="457200" rtl="0" algn="l">
              <a:lnSpc>
                <a:spcPct val="115000"/>
              </a:lnSpc>
              <a:spcBef>
                <a:spcPts val="0"/>
              </a:spcBef>
              <a:spcAft>
                <a:spcPts val="0"/>
              </a:spcAft>
              <a:buNone/>
            </a:pPr>
            <a:r>
              <a:t/>
            </a:r>
            <a:endParaRPr sz="2400">
              <a:latin typeface="Calibri"/>
              <a:ea typeface="Calibri"/>
              <a:cs typeface="Calibri"/>
              <a:sym typeface="Calibri"/>
            </a:endParaRPr>
          </a:p>
          <a:p>
            <a:pPr indent="0" lvl="0" marL="0" rtl="0" algn="l">
              <a:lnSpc>
                <a:spcPct val="115000"/>
              </a:lnSpc>
              <a:spcBef>
                <a:spcPts val="0"/>
              </a:spcBef>
              <a:spcAft>
                <a:spcPts val="0"/>
              </a:spcAft>
              <a:buNone/>
            </a:pPr>
            <a:r>
              <a:rPr lang="en" sz="2400">
                <a:latin typeface="Calibri"/>
                <a:ea typeface="Calibri"/>
                <a:cs typeface="Calibri"/>
                <a:sym typeface="Calibri"/>
              </a:rPr>
              <a:t>Qualitative evaluation:</a:t>
            </a:r>
            <a:endParaRPr sz="2400">
              <a:latin typeface="Calibri"/>
              <a:ea typeface="Calibri"/>
              <a:cs typeface="Calibri"/>
              <a:sym typeface="Calibri"/>
            </a:endParaRPr>
          </a:p>
          <a:p>
            <a:pPr indent="-381000" lvl="0" marL="457200" rtl="0" algn="l">
              <a:lnSpc>
                <a:spcPct val="115000"/>
              </a:lnSpc>
              <a:spcBef>
                <a:spcPts val="0"/>
              </a:spcBef>
              <a:spcAft>
                <a:spcPts val="0"/>
              </a:spcAft>
              <a:buSzPts val="2400"/>
              <a:buFont typeface="Calibri"/>
              <a:buChar char="●"/>
            </a:pPr>
            <a:r>
              <a:rPr lang="en" sz="2400">
                <a:latin typeface="Calibri"/>
                <a:ea typeface="Calibri"/>
                <a:cs typeface="Calibri"/>
                <a:sym typeface="Calibri"/>
              </a:rPr>
              <a:t>8 maximalist campaigns from 2000-2013</a:t>
            </a:r>
            <a:endParaRPr sz="2400">
              <a:latin typeface="Calibri"/>
              <a:ea typeface="Calibri"/>
              <a:cs typeface="Calibri"/>
              <a:sym typeface="Calibri"/>
            </a:endParaRPr>
          </a:p>
        </p:txBody>
      </p:sp>
      <p:pic>
        <p:nvPicPr>
          <p:cNvPr id="880" name="Google Shape;880;p118"/>
          <p:cNvPicPr preferRelativeResize="0"/>
          <p:nvPr/>
        </p:nvPicPr>
        <p:blipFill>
          <a:blip r:embed="rId3">
            <a:alphaModFix/>
          </a:blip>
          <a:stretch>
            <a:fillRect/>
          </a:stretch>
        </p:blipFill>
        <p:spPr>
          <a:xfrm>
            <a:off x="402500" y="1471000"/>
            <a:ext cx="2815199" cy="3642148"/>
          </a:xfrm>
          <a:prstGeom prst="rect">
            <a:avLst/>
          </a:prstGeom>
          <a:noFill/>
          <a:ln>
            <a:noFill/>
          </a:ln>
        </p:spPr>
      </p:pic>
      <p:sp>
        <p:nvSpPr>
          <p:cNvPr id="881" name="Google Shape;881;p118"/>
          <p:cNvSpPr txBox="1"/>
          <p:nvPr/>
        </p:nvSpPr>
        <p:spPr>
          <a:xfrm>
            <a:off x="1853575" y="1749275"/>
            <a:ext cx="462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19"/>
          <p:cNvSpPr txBox="1"/>
          <p:nvPr>
            <p:ph type="title"/>
          </p:nvPr>
        </p:nvSpPr>
        <p:spPr>
          <a:xfrm>
            <a:off x="622021" y="335293"/>
            <a:ext cx="7899900" cy="5850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SzPts val="3200"/>
              <a:buNone/>
            </a:pPr>
            <a:r>
              <a:rPr lang="en">
                <a:latin typeface="Source Sans Pro"/>
                <a:ea typeface="Source Sans Pro"/>
                <a:cs typeface="Source Sans Pro"/>
                <a:sym typeface="Source Sans Pro"/>
              </a:rPr>
              <a:t>What We Know: The Evidence</a:t>
            </a:r>
            <a:endParaRPr>
              <a:latin typeface="Source Sans Pro"/>
              <a:ea typeface="Source Sans Pro"/>
              <a:cs typeface="Source Sans Pro"/>
              <a:sym typeface="Source Sans Pro"/>
            </a:endParaRPr>
          </a:p>
        </p:txBody>
      </p:sp>
      <p:sp>
        <p:nvSpPr>
          <p:cNvPr id="888" name="Google Shape;888;p119"/>
          <p:cNvSpPr txBox="1"/>
          <p:nvPr/>
        </p:nvSpPr>
        <p:spPr>
          <a:xfrm>
            <a:off x="4329100" y="1470988"/>
            <a:ext cx="459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Sans Pro"/>
              <a:ea typeface="Source Sans Pro"/>
              <a:cs typeface="Source Sans Pro"/>
              <a:sym typeface="Source Sans Pro"/>
            </a:endParaRPr>
          </a:p>
        </p:txBody>
      </p:sp>
      <p:sp>
        <p:nvSpPr>
          <p:cNvPr id="889" name="Google Shape;889;p119"/>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19"/>
          <p:cNvSpPr txBox="1"/>
          <p:nvPr/>
        </p:nvSpPr>
        <p:spPr>
          <a:xfrm>
            <a:off x="622025" y="1747400"/>
            <a:ext cx="8072700" cy="288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b="1" lang="en" sz="2400">
                <a:latin typeface="Calibri"/>
                <a:ea typeface="Calibri"/>
                <a:cs typeface="Calibri"/>
                <a:sym typeface="Calibri"/>
              </a:rPr>
              <a:t>Training is helpful:</a:t>
            </a:r>
            <a:endParaRPr b="1" sz="2400">
              <a:latin typeface="Calibri"/>
              <a:ea typeface="Calibri"/>
              <a:cs typeface="Calibri"/>
              <a:sym typeface="Calibri"/>
            </a:endParaRPr>
          </a:p>
          <a:p>
            <a:pPr indent="0" lvl="0" marL="0" rtl="0" algn="l">
              <a:lnSpc>
                <a:spcPct val="115000"/>
              </a:lnSpc>
              <a:spcBef>
                <a:spcPts val="800"/>
              </a:spcBef>
              <a:spcAft>
                <a:spcPts val="0"/>
              </a:spcAft>
              <a:buNone/>
            </a:pPr>
            <a:r>
              <a:t/>
            </a:r>
            <a:endParaRPr b="1" sz="2400">
              <a:latin typeface="Calibri"/>
              <a:ea typeface="Calibri"/>
              <a:cs typeface="Calibri"/>
              <a:sym typeface="Calibri"/>
            </a:endParaRPr>
          </a:p>
          <a:p>
            <a:pPr indent="0" lvl="0" marL="0" rtl="0" algn="l">
              <a:lnSpc>
                <a:spcPct val="115000"/>
              </a:lnSpc>
              <a:spcBef>
                <a:spcPts val="800"/>
              </a:spcBef>
              <a:spcAft>
                <a:spcPts val="0"/>
              </a:spcAft>
              <a:buNone/>
            </a:pPr>
            <a:r>
              <a:rPr lang="en" sz="2400">
                <a:latin typeface="Calibri"/>
                <a:ea typeface="Calibri"/>
                <a:cs typeface="Calibri"/>
                <a:sym typeface="Calibri"/>
              </a:rPr>
              <a:t>“… activists who receive training prior to peak mobilization are much more likely to mobilize campaigns with high participation, low fatalities, and greater likelihood of defections.”</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3-Template_12.7.2016">
  <a:themeElements>
    <a:clrScheme name="USAID GROW PPT">
      <a:dk1>
        <a:srgbClr val="212721"/>
      </a:dk1>
      <a:lt1>
        <a:srgbClr val="FFFFFF"/>
      </a:lt1>
      <a:dk2>
        <a:srgbClr val="651D32"/>
      </a:dk2>
      <a:lt2>
        <a:srgbClr val="8C8985"/>
      </a:lt2>
      <a:accent1>
        <a:srgbClr val="651D32"/>
      </a:accent1>
      <a:accent2>
        <a:srgbClr val="A7C6ED"/>
      </a:accent2>
      <a:accent3>
        <a:srgbClr val="6C6463"/>
      </a:accent3>
      <a:accent4>
        <a:srgbClr val="0067B9"/>
      </a:accent4>
      <a:accent5>
        <a:srgbClr val="CFCDC9"/>
      </a:accent5>
      <a:accent6>
        <a:srgbClr val="BA0C2F"/>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3-Template_12.7.2016">
  <a:themeElements>
    <a:clrScheme name="USAID GROW PPT">
      <a:dk1>
        <a:srgbClr val="212721"/>
      </a:dk1>
      <a:lt1>
        <a:srgbClr val="FFFFFF"/>
      </a:lt1>
      <a:dk2>
        <a:srgbClr val="651D32"/>
      </a:dk2>
      <a:lt2>
        <a:srgbClr val="8C8985"/>
      </a:lt2>
      <a:accent1>
        <a:srgbClr val="651D32"/>
      </a:accent1>
      <a:accent2>
        <a:srgbClr val="A7C6ED"/>
      </a:accent2>
      <a:accent3>
        <a:srgbClr val="6C6463"/>
      </a:accent3>
      <a:accent4>
        <a:srgbClr val="0067B9"/>
      </a:accent4>
      <a:accent5>
        <a:srgbClr val="CFCDC9"/>
      </a:accent5>
      <a:accent6>
        <a:srgbClr val="BA0C2F"/>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4.3-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20344BAFA5EE448B22F7D77E910ED4" ma:contentTypeVersion="14" ma:contentTypeDescription="Create a new document." ma:contentTypeScope="" ma:versionID="6a3ff67f5daad68a5f2d135855b8827b">
  <xsd:schema xmlns:xsd="http://www.w3.org/2001/XMLSchema" xmlns:xs="http://www.w3.org/2001/XMLSchema" xmlns:p="http://schemas.microsoft.com/office/2006/metadata/properties" xmlns:ns2="9accb81e-add9-4fe2-9da4-16fb104ee389" xmlns:ns3="97ddca87-b1ef-4522-a3e5-fa10b5599940" targetNamespace="http://schemas.microsoft.com/office/2006/metadata/properties" ma:root="true" ma:fieldsID="656a065b2a1fa615a4832f59604ea62b" ns2:_="" ns3:_="">
    <xsd:import namespace="9accb81e-add9-4fe2-9da4-16fb104ee389"/>
    <xsd:import namespace="97ddca87-b1ef-4522-a3e5-fa10b559994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cb81e-add9-4fe2-9da4-16fb104ee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1d05ef5-2dac-4649-a45e-e894ae1f402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7ddca87-b1ef-4522-a3e5-fa10b55999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ccb81e-add9-4fe2-9da4-16fb104ee3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4D416E-51BC-46CB-A294-54436CB48F2C}"/>
</file>

<file path=customXml/itemProps2.xml><?xml version="1.0" encoding="utf-8"?>
<ds:datastoreItem xmlns:ds="http://schemas.openxmlformats.org/officeDocument/2006/customXml" ds:itemID="{9B47AB13-B464-4548-AF17-D9EDDC9B8237}"/>
</file>

<file path=customXml/itemProps3.xml><?xml version="1.0" encoding="utf-8"?>
<ds:datastoreItem xmlns:ds="http://schemas.openxmlformats.org/officeDocument/2006/customXml" ds:itemID="{2B9A1747-C88C-42FF-BA84-E5FC65AAD006}"/>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0x010100A020344BAFA5EE448B22F7D77E910ED4</vt:lpwstr>
  </property>
  <property fmtid="{D5CDD505-2E9C-101B-9397-08002B2CF9AE}" pid="3" name="k4bc3ec4cde049a097a4d52293c70b8e">
    <vt:lpwstr>Internal|3c32071d-f1ec-4a8c-bf32-cb4b7d77e122</vt:lpwstr>
  </property>
  <property fmtid="{D5CDD505-2E9C-101B-9397-08002B2CF9AE}" pid="4" name="TaxCatchAll">
    <vt:lpwstr>2;#English;#1;#Internal</vt:lpwstr>
  </property>
  <property fmtid="{D5CDD505-2E9C-101B-9397-08002B2CF9AE}" pid="5" name="gd0ebd9aef7f46ddb45b1c6c50a7063f">
    <vt:lpwstr>English|45798865-ca4d-4034-a541-eb08b66fd192</vt:lpwstr>
  </property>
</Properties>
</file>